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2" r:id="rId3"/>
    <p:sldId id="259" r:id="rId4"/>
    <p:sldId id="262" r:id="rId5"/>
    <p:sldId id="270" r:id="rId6"/>
    <p:sldId id="271" r:id="rId7"/>
    <p:sldId id="258" r:id="rId8"/>
    <p:sldId id="267" r:id="rId9"/>
    <p:sldId id="269" r:id="rId10"/>
    <p:sldId id="276" r:id="rId11"/>
    <p:sldId id="260" r:id="rId12"/>
    <p:sldId id="264" r:id="rId13"/>
    <p:sldId id="268" r:id="rId14"/>
    <p:sldId id="273" r:id="rId15"/>
    <p:sldId id="277" r:id="rId16"/>
    <p:sldId id="275" r:id="rId17"/>
    <p:sldId id="278" r:id="rId18"/>
    <p:sldId id="280" r:id="rId19"/>
    <p:sldId id="279" r:id="rId20"/>
    <p:sldId id="281" r:id="rId21"/>
    <p:sldId id="284" r:id="rId22"/>
    <p:sldId id="282" r:id="rId23"/>
    <p:sldId id="283" r:id="rId24"/>
    <p:sldId id="274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BD"/>
    <a:srgbClr val="E25858"/>
    <a:srgbClr val="F9F9F9"/>
    <a:srgbClr val="DB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 autoAdjust="0"/>
    <p:restoredTop sz="94601" autoAdjust="0"/>
  </p:normalViewPr>
  <p:slideViewPr>
    <p:cSldViewPr>
      <p:cViewPr>
        <p:scale>
          <a:sx n="94" d="100"/>
          <a:sy n="94" d="100"/>
        </p:scale>
        <p:origin x="-300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0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C75FA-709B-46CB-929E-99D3DB8DF98E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73604-BE5F-48B0-A9DC-1B2C153E50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4142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A9B0C-FD49-4A13-9AD1-91A03AEBEC02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F7FED-6A1E-420A-BA17-680A966417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4051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F7FED-6A1E-420A-BA17-680A96641786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5B774D2-F392-4033-A57E-B54E6B91B1AA}" type="datetime1">
              <a:rPr lang="ko-KR" altLang="en-US" smtClean="0"/>
              <a:t>2017-09-11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877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F7FED-6A1E-420A-BA17-680A9664178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6B5DC77-27F7-4B62-AAB6-32A383176EFA}" type="datetime1">
              <a:rPr lang="ko-KR" altLang="en-US" smtClean="0"/>
              <a:t>2017-09-11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5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8728243-F89D-4954-93EE-25C195F35667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3F7FED-6A1E-420A-BA17-680A966417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807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07A9B0C-FD49-4A13-9AD1-91A03AEBEC02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3F7FED-6A1E-420A-BA17-680A966417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28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07A9B0C-FD49-4A13-9AD1-91A03AEBEC02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3F7FED-6A1E-420A-BA17-680A9664178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8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1947AEF-4528-412F-9260-8A32E86FCBB3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3F7FED-6A1E-420A-BA17-680A9664178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26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4DB8D-ADCC-4316-9242-FE1B1BD93DED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60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18B0-157C-4D1B-B343-1347F85BA5CC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7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B91-8098-4065-8514-BAA7A548FC81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79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20B7-4352-4F91-A534-F157209A2297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11560" y="274638"/>
            <a:ext cx="5915000" cy="994122"/>
          </a:xfrm>
        </p:spPr>
        <p:txBody>
          <a:bodyPr/>
          <a:lstStyle>
            <a:lvl1pPr algn="l">
              <a:defRPr>
                <a:ea typeface="문체부 쓰기 정체" panose="02030609000101010101" pitchFamily="17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11560" y="1268760"/>
            <a:ext cx="51125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F2CA2B-B7ED-4F57-8A8C-111F2E92B6E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00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A71C-8A32-43BD-92DA-98B99EF1CC48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08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E9A3-3CFA-4599-8D57-CEE603C4AFEA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8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2D89-1511-4AAF-BFA4-3B6FFC97555E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4BD6-ED62-42A2-97A1-1F55ECA6E87C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9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7CB6-DBA6-4AE2-8F73-7EDDCEF7DCEC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11560" y="274638"/>
            <a:ext cx="5915000" cy="994122"/>
          </a:xfrm>
        </p:spPr>
        <p:txBody>
          <a:bodyPr/>
          <a:lstStyle>
            <a:lvl1pPr algn="l">
              <a:defRPr>
                <a:ea typeface="문체부 쓰기 정체" panose="02030609000101010101" pitchFamily="17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611560" y="1268760"/>
            <a:ext cx="51125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471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35ED-F082-4824-8A28-9C826709D6A9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7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CD4-2355-47BA-8A47-6233ABA15859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5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A940-2A2B-44F7-9E2E-C4F8AAE2ECD9}" type="datetime1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2CA2B-B7ED-4F57-8A8C-111F2E92B6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17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kcla\Desktop\KakaoTalk_20170823_2000152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02171"/>
            <a:ext cx="77819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08104" y="4828656"/>
            <a:ext cx="3024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team</a:t>
            </a:r>
            <a:r>
              <a:rPr lang="en-US" altLang="ko-KR" sz="6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Zip.4</a:t>
            </a:r>
            <a:endParaRPr lang="ko-KR" alt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5687616" y="5877272"/>
            <a:ext cx="2844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tx2">
                    <a:lumMod val="40000"/>
                    <a:lumOff val="60000"/>
                  </a:schemeClr>
                </a:solidFill>
              </a:rPr>
              <a:t>이아현 김병규 배원미 정경래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="" xmlns:a16="http://schemas.microsoft.com/office/drawing/2014/main" id="{5ED5F169-35C1-4B8F-962B-2B79CA361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689" y="4293096"/>
            <a:ext cx="407355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한컴 쿨재즈 M" panose="02020603020101020101" pitchFamily="18" charset="-127"/>
                <a:ea typeface="한컴 쿨재즈 M" panose="02020603020101020101" pitchFamily="18" charset="-127"/>
              </a:rPr>
              <a:t>JSP </a:t>
            </a:r>
            <a:r>
              <a:rPr lang="ko-KR" altLang="en-US" sz="3200" b="1" dirty="0">
                <a:solidFill>
                  <a:schemeClr val="tx2"/>
                </a:solidFill>
                <a:latin typeface="한컴 쿨재즈 M" panose="02020603020101020101" pitchFamily="18" charset="-127"/>
                <a:ea typeface="한컴 쿨재즈 M" panose="02020603020101020101" pitchFamily="18" charset="-127"/>
              </a:rPr>
              <a:t>를 이용한 애견쇼핑몰 구현</a:t>
            </a:r>
          </a:p>
        </p:txBody>
      </p:sp>
    </p:spTree>
    <p:extLst>
      <p:ext uri="{BB962C8B-B14F-4D97-AF65-F5344CB8AC3E}">
        <p14:creationId xmlns:p14="http://schemas.microsoft.com/office/powerpoint/2010/main" val="2510700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D8C9D412-4027-45A8-A21B-FED79F59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6D3750F7-E2A0-44B2-818B-1619F459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시스템 소프트웨어 구성</a:t>
            </a:r>
          </a:p>
        </p:txBody>
      </p:sp>
      <p:graphicFrame>
        <p:nvGraphicFramePr>
          <p:cNvPr id="4" name="Group 184">
            <a:extLst>
              <a:ext uri="{FF2B5EF4-FFF2-40B4-BE49-F238E27FC236}">
                <a16:creationId xmlns="" xmlns:a16="http://schemas.microsoft.com/office/drawing/2014/main" id="{69A61C07-6499-4670-BEBC-357F814EC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717822"/>
              </p:ext>
            </p:extLst>
          </p:nvPr>
        </p:nvGraphicFramePr>
        <p:xfrm>
          <a:off x="1475829" y="1772816"/>
          <a:ext cx="5832475" cy="2425065"/>
        </p:xfrm>
        <a:graphic>
          <a:graphicData uri="http://schemas.openxmlformats.org/drawingml/2006/table">
            <a:tbl>
              <a:tblPr/>
              <a:tblGrid>
                <a:gridCol w="2303462">
                  <a:extLst>
                    <a:ext uri="{9D8B030D-6E8A-4147-A177-3AD203B41FA5}">
                      <a16:colId xmlns="" xmlns:a16="http://schemas.microsoft.com/office/drawing/2014/main" val="2892197692"/>
                    </a:ext>
                  </a:extLst>
                </a:gridCol>
                <a:gridCol w="3529013">
                  <a:extLst>
                    <a:ext uri="{9D8B030D-6E8A-4147-A177-3AD203B41FA5}">
                      <a16:colId xmlns="" xmlns:a16="http://schemas.microsoft.com/office/drawing/2014/main" val="187002839"/>
                    </a:ext>
                  </a:extLst>
                </a:gridCol>
              </a:tblGrid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구 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소프트웨어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7433531"/>
                  </a:ext>
                </a:extLst>
              </a:tr>
              <a:tr h="252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Arial" panose="020B0604020202020204" pitchFamily="34" charset="0"/>
                        </a:rPr>
                        <a:t>O/S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Window10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32693421"/>
                  </a:ext>
                </a:extLst>
              </a:tr>
              <a:tr h="277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웹 서버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Apache tomcat v8.5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30812778"/>
                  </a:ext>
                </a:extLst>
              </a:tr>
              <a:tr h="230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tools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D이솝체" panose="02020603020101020101" pitchFamily="18" charset="-127"/>
                        <a:ea typeface="MD이솝체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이클립스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neon.3, atom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86942028"/>
                  </a:ext>
                </a:extLst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웹 응용 프로그램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J2SDK 1.8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07990683"/>
                  </a:ext>
                </a:extLst>
              </a:tr>
              <a:tr h="352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RDBMS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D이솝체" panose="02020603020101020101" pitchFamily="18" charset="-127"/>
                          <a:ea typeface="MD이솝체" panose="02020603020101020101" pitchFamily="18" charset="-127"/>
                          <a:cs typeface="Times New Roman" panose="02020603050405020304" pitchFamily="18" charset="0"/>
                        </a:rPr>
                        <a:t>Oracle 11g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35552113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D이솝체" panose="02020603020101020101" pitchFamily="18" charset="-127"/>
                        <a:ea typeface="MD이솝체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D이솝체" panose="02020603020101020101" pitchFamily="18" charset="-127"/>
                        <a:ea typeface="MD이솝체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32913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05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0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5.</a:t>
            </a:r>
            <a:r>
              <a:rPr lang="en-US" altLang="ko-KR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 </a:t>
            </a:r>
            <a:r>
              <a:rPr lang="ko-KR" altLang="en-US" dirty="0"/>
              <a:t>페이지 구성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76266" y="1628800"/>
            <a:ext cx="7391291" cy="4934408"/>
            <a:chOff x="876266" y="1628800"/>
            <a:chExt cx="7391291" cy="4934408"/>
          </a:xfrm>
        </p:grpSpPr>
        <p:sp>
          <p:nvSpPr>
            <p:cNvPr id="21" name="모서리가 접힌 도형 20"/>
            <p:cNvSpPr/>
            <p:nvPr/>
          </p:nvSpPr>
          <p:spPr>
            <a:xfrm>
              <a:off x="1498805" y="2280052"/>
              <a:ext cx="864096" cy="1152128"/>
            </a:xfrm>
            <a:prstGeom prst="foldedCorner">
              <a:avLst>
                <a:gd name="adj" fmla="val 344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main</a:t>
              </a:r>
              <a:endParaRPr lang="ko-KR" altLang="en-US" dirty="0"/>
            </a:p>
          </p:txBody>
        </p:sp>
        <p:sp>
          <p:nvSpPr>
            <p:cNvPr id="22" name="모서리가 접힌 도형 21"/>
            <p:cNvSpPr/>
            <p:nvPr/>
          </p:nvSpPr>
          <p:spPr>
            <a:xfrm>
              <a:off x="876266" y="4266122"/>
              <a:ext cx="864096" cy="1152128"/>
            </a:xfrm>
            <a:prstGeom prst="foldedCorner">
              <a:avLst>
                <a:gd name="adj" fmla="val 34484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login</a:t>
              </a:r>
              <a:endParaRPr lang="ko-KR" altLang="en-US" dirty="0"/>
            </a:p>
          </p:txBody>
        </p:sp>
        <p:sp>
          <p:nvSpPr>
            <p:cNvPr id="23" name="모서리가 접힌 도형 22"/>
            <p:cNvSpPr/>
            <p:nvPr/>
          </p:nvSpPr>
          <p:spPr>
            <a:xfrm>
              <a:off x="2195736" y="4266122"/>
              <a:ext cx="864096" cy="1152128"/>
            </a:xfrm>
            <a:prstGeom prst="foldedCorner">
              <a:avLst>
                <a:gd name="adj" fmla="val 34484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join</a:t>
              </a:r>
              <a:endParaRPr lang="ko-KR" altLang="en-US" dirty="0"/>
            </a:p>
          </p:txBody>
        </p:sp>
        <p:sp>
          <p:nvSpPr>
            <p:cNvPr id="24" name="모서리가 접힌 도형 23"/>
            <p:cNvSpPr/>
            <p:nvPr/>
          </p:nvSpPr>
          <p:spPr>
            <a:xfrm>
              <a:off x="4595149" y="1628800"/>
              <a:ext cx="864096" cy="1152128"/>
            </a:xfrm>
            <a:prstGeom prst="foldedCorner">
              <a:avLst>
                <a:gd name="adj" fmla="val 344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category</a:t>
              </a:r>
              <a:endParaRPr lang="ko-KR" altLang="en-US" sz="1200" dirty="0"/>
            </a:p>
          </p:txBody>
        </p:sp>
        <p:sp>
          <p:nvSpPr>
            <p:cNvPr id="25" name="모서리가 접힌 도형 24"/>
            <p:cNvSpPr/>
            <p:nvPr/>
          </p:nvSpPr>
          <p:spPr>
            <a:xfrm>
              <a:off x="5963301" y="1628800"/>
              <a:ext cx="864096" cy="1152128"/>
            </a:xfrm>
            <a:prstGeom prst="foldedCorner">
              <a:avLst>
                <a:gd name="adj" fmla="val 344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Item</a:t>
              </a:r>
            </a:p>
            <a:p>
              <a:pPr algn="ctr"/>
              <a:r>
                <a:rPr lang="en-US" altLang="ko-KR" dirty="0"/>
                <a:t>List</a:t>
              </a:r>
              <a:endParaRPr lang="ko-KR" altLang="en-US" dirty="0"/>
            </a:p>
          </p:txBody>
        </p:sp>
        <p:sp>
          <p:nvSpPr>
            <p:cNvPr id="26" name="모서리가 접힌 도형 25"/>
            <p:cNvSpPr/>
            <p:nvPr/>
          </p:nvSpPr>
          <p:spPr>
            <a:xfrm>
              <a:off x="7403461" y="1639145"/>
              <a:ext cx="864096" cy="1152128"/>
            </a:xfrm>
            <a:prstGeom prst="foldedCorner">
              <a:avLst>
                <a:gd name="adj" fmla="val 344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Item</a:t>
              </a:r>
            </a:p>
            <a:p>
              <a:pPr algn="ctr"/>
              <a:r>
                <a:rPr lang="en-US" altLang="ko-KR" dirty="0"/>
                <a:t>Detail</a:t>
              </a:r>
              <a:endParaRPr lang="ko-KR" altLang="en-US" dirty="0"/>
            </a:p>
          </p:txBody>
        </p:sp>
        <p:sp>
          <p:nvSpPr>
            <p:cNvPr id="27" name="모서리가 접힌 도형 26"/>
            <p:cNvSpPr/>
            <p:nvPr/>
          </p:nvSpPr>
          <p:spPr>
            <a:xfrm>
              <a:off x="4600017" y="5411080"/>
              <a:ext cx="864096" cy="1152128"/>
            </a:xfrm>
            <a:prstGeom prst="foldedCorner">
              <a:avLst>
                <a:gd name="adj" fmla="val 34484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Board</a:t>
              </a:r>
            </a:p>
            <a:p>
              <a:pPr algn="ctr"/>
              <a:r>
                <a:rPr lang="en-US" altLang="ko-KR" dirty="0"/>
                <a:t>List</a:t>
              </a:r>
              <a:endParaRPr lang="ko-KR" altLang="en-US" dirty="0"/>
            </a:p>
          </p:txBody>
        </p:sp>
        <p:sp>
          <p:nvSpPr>
            <p:cNvPr id="28" name="모서리가 접힌 도형 27"/>
            <p:cNvSpPr/>
            <p:nvPr/>
          </p:nvSpPr>
          <p:spPr>
            <a:xfrm>
              <a:off x="4595149" y="2890800"/>
              <a:ext cx="864096" cy="1152128"/>
            </a:xfrm>
            <a:prstGeom prst="foldedCorner">
              <a:avLst>
                <a:gd name="adj" fmla="val 34484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Cart</a:t>
              </a:r>
              <a:endParaRPr lang="ko-KR" altLang="en-US" dirty="0"/>
            </a:p>
          </p:txBody>
        </p:sp>
        <p:cxnSp>
          <p:nvCxnSpPr>
            <p:cNvPr id="32" name="꺾인 연결선 31"/>
            <p:cNvCxnSpPr>
              <a:stCxn id="22" idx="0"/>
              <a:endCxn id="21" idx="2"/>
            </p:cNvCxnSpPr>
            <p:nvPr/>
          </p:nvCxnSpPr>
          <p:spPr>
            <a:xfrm rot="5400000" flipH="1" flipV="1">
              <a:off x="1202612" y="3537882"/>
              <a:ext cx="833942" cy="622539"/>
            </a:xfrm>
            <a:prstGeom prst="bentConnector3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23" idx="0"/>
              <a:endCxn id="21" idx="2"/>
            </p:cNvCxnSpPr>
            <p:nvPr/>
          </p:nvCxnSpPr>
          <p:spPr>
            <a:xfrm rot="16200000" flipV="1">
              <a:off x="1862348" y="3500685"/>
              <a:ext cx="833942" cy="69693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3"/>
              <a:endCxn id="23" idx="1"/>
            </p:cNvCxnSpPr>
            <p:nvPr/>
          </p:nvCxnSpPr>
          <p:spPr>
            <a:xfrm>
              <a:off x="1740362" y="4842186"/>
              <a:ext cx="455374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26" idx="2"/>
              <a:endCxn id="28" idx="3"/>
            </p:cNvCxnSpPr>
            <p:nvPr/>
          </p:nvCxnSpPr>
          <p:spPr>
            <a:xfrm rot="5400000">
              <a:off x="6309582" y="1940936"/>
              <a:ext cx="675591" cy="2376264"/>
            </a:xfrm>
            <a:prstGeom prst="bentConnector2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21" idx="3"/>
              <a:endCxn id="28" idx="1"/>
            </p:cNvCxnSpPr>
            <p:nvPr/>
          </p:nvCxnSpPr>
          <p:spPr>
            <a:xfrm>
              <a:off x="2362901" y="2856116"/>
              <a:ext cx="2232248" cy="61074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꺾인 연결선 46"/>
            <p:cNvCxnSpPr>
              <a:stCxn id="21" idx="3"/>
              <a:endCxn id="27" idx="1"/>
            </p:cNvCxnSpPr>
            <p:nvPr/>
          </p:nvCxnSpPr>
          <p:spPr>
            <a:xfrm>
              <a:off x="2362901" y="2856116"/>
              <a:ext cx="2237116" cy="31310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24" idx="3"/>
              <a:endCxn id="25" idx="1"/>
            </p:cNvCxnSpPr>
            <p:nvPr/>
          </p:nvCxnSpPr>
          <p:spPr>
            <a:xfrm>
              <a:off x="5459245" y="2204864"/>
              <a:ext cx="50405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25" idx="3"/>
              <a:endCxn id="26" idx="1"/>
            </p:cNvCxnSpPr>
            <p:nvPr/>
          </p:nvCxnSpPr>
          <p:spPr>
            <a:xfrm>
              <a:off x="6827397" y="2204864"/>
              <a:ext cx="576064" cy="1034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>
              <a:stCxn id="21" idx="3"/>
              <a:endCxn id="24" idx="1"/>
            </p:cNvCxnSpPr>
            <p:nvPr/>
          </p:nvCxnSpPr>
          <p:spPr>
            <a:xfrm flipV="1">
              <a:off x="2362901" y="2204864"/>
              <a:ext cx="2232248" cy="651252"/>
            </a:xfrm>
            <a:prstGeom prst="bentConnector3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모서리가 접힌 도형 56"/>
            <p:cNvSpPr/>
            <p:nvPr/>
          </p:nvSpPr>
          <p:spPr>
            <a:xfrm>
              <a:off x="4618298" y="4143511"/>
              <a:ext cx="864096" cy="1152128"/>
            </a:xfrm>
            <a:prstGeom prst="foldedCorner">
              <a:avLst>
                <a:gd name="adj" fmla="val 34484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Information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8" name="모서리가 접힌 도형 57"/>
            <p:cNvSpPr/>
            <p:nvPr/>
          </p:nvSpPr>
          <p:spPr>
            <a:xfrm>
              <a:off x="5963301" y="4143511"/>
              <a:ext cx="864096" cy="1152128"/>
            </a:xfrm>
            <a:prstGeom prst="foldedCorner">
              <a:avLst>
                <a:gd name="adj" fmla="val 34484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Info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Detail</a:t>
              </a:r>
            </a:p>
          </p:txBody>
        </p:sp>
        <p:cxnSp>
          <p:nvCxnSpPr>
            <p:cNvPr id="59" name="직선 연결선 58"/>
            <p:cNvCxnSpPr>
              <a:stCxn id="57" idx="3"/>
              <a:endCxn id="58" idx="1"/>
            </p:cNvCxnSpPr>
            <p:nvPr/>
          </p:nvCxnSpPr>
          <p:spPr>
            <a:xfrm>
              <a:off x="5482394" y="4719575"/>
              <a:ext cx="480907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21" idx="3"/>
              <a:endCxn id="57" idx="1"/>
            </p:cNvCxnSpPr>
            <p:nvPr/>
          </p:nvCxnSpPr>
          <p:spPr>
            <a:xfrm>
              <a:off x="2362901" y="2856116"/>
              <a:ext cx="2255397" cy="18634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354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데모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8328248" cy="468464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8144" y="298620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로고 들어갈 자리</a:t>
            </a:r>
          </a:p>
        </p:txBody>
      </p:sp>
      <p:sp>
        <p:nvSpPr>
          <p:cNvPr id="4" name="왼쪽 화살표 3"/>
          <p:cNvSpPr/>
          <p:nvPr/>
        </p:nvSpPr>
        <p:spPr>
          <a:xfrm>
            <a:off x="5148064" y="3062798"/>
            <a:ext cx="653752" cy="184666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70376" y="2367634"/>
            <a:ext cx="797768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홍길동님   로그아웃</a:t>
            </a:r>
          </a:p>
        </p:txBody>
      </p:sp>
      <p:cxnSp>
        <p:nvCxnSpPr>
          <p:cNvPr id="12" name="직선 화살표 연결선 11"/>
          <p:cNvCxnSpPr>
            <a:stCxn id="14" idx="1"/>
          </p:cNvCxnSpPr>
          <p:nvPr/>
        </p:nvCxnSpPr>
        <p:spPr>
          <a:xfrm flipH="1">
            <a:off x="5435082" y="1669450"/>
            <a:ext cx="505070" cy="72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0152" y="14847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여기 바뀜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287813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1560" y="425244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section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1560" y="559492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22" name="왼쪽 중괄호 21"/>
          <p:cNvSpPr/>
          <p:nvPr/>
        </p:nvSpPr>
        <p:spPr>
          <a:xfrm>
            <a:off x="2051720" y="3645024"/>
            <a:ext cx="144016" cy="1584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 중괄호 22"/>
          <p:cNvSpPr/>
          <p:nvPr/>
        </p:nvSpPr>
        <p:spPr>
          <a:xfrm>
            <a:off x="2051720" y="5373216"/>
            <a:ext cx="144016" cy="7920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/>
          <p:cNvSpPr/>
          <p:nvPr/>
        </p:nvSpPr>
        <p:spPr>
          <a:xfrm>
            <a:off x="2051720" y="2666754"/>
            <a:ext cx="144016" cy="7920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99093" y="161819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 Form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49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데모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5" t="16724" r="35868" b="41638"/>
          <a:stretch/>
        </p:blipFill>
        <p:spPr bwMode="auto">
          <a:xfrm>
            <a:off x="395536" y="2708920"/>
            <a:ext cx="3115856" cy="252113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4" t="18035" r="27687" b="31074"/>
          <a:stretch/>
        </p:blipFill>
        <p:spPr bwMode="auto">
          <a:xfrm>
            <a:off x="3923928" y="2132856"/>
            <a:ext cx="4613094" cy="417646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4512" y="233958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 Form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23928" y="1756345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Join Form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1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데모</a:t>
            </a:r>
            <a:r>
              <a:rPr lang="en-US" altLang="ko-KR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(shop)</a:t>
            </a:r>
            <a:endParaRPr lang="ko-KR" altLang="en-US" dirty="0">
              <a:latin typeface="한컴 쿨재즈 M" panose="02020603020101020101" pitchFamily="18" charset="-127"/>
              <a:ea typeface="한컴 쿨재즈 M" panose="02020603020101020101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7308" r="24201" b="8205"/>
          <a:stretch/>
        </p:blipFill>
        <p:spPr bwMode="auto">
          <a:xfrm>
            <a:off x="605394" y="1340768"/>
            <a:ext cx="4528039" cy="510833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5" t="17949" r="17666" b="6153"/>
          <a:stretch/>
        </p:blipFill>
        <p:spPr bwMode="auto">
          <a:xfrm>
            <a:off x="2022458" y="1425243"/>
            <a:ext cx="5213838" cy="520504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9" t="14102" r="22398" b="9103"/>
          <a:stretch/>
        </p:blipFill>
        <p:spPr bwMode="auto">
          <a:xfrm>
            <a:off x="3779912" y="1563253"/>
            <a:ext cx="4668715" cy="526659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75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61097A32-9302-43FF-9375-F88E15FF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C8B9773-5E85-4C0E-93DB-B074482A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0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6.</a:t>
            </a:r>
            <a:r>
              <a:rPr lang="en-US" altLang="ko-KR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 </a:t>
            </a:r>
            <a:r>
              <a:rPr lang="ko-KR" altLang="en-US" dirty="0"/>
              <a:t>웹 페이지 구현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860000B7-D904-456F-9033-270733AE8223}"/>
              </a:ext>
            </a:extLst>
          </p:cNvPr>
          <p:cNvGrpSpPr/>
          <p:nvPr/>
        </p:nvGrpSpPr>
        <p:grpSpPr>
          <a:xfrm>
            <a:off x="683568" y="1613992"/>
            <a:ext cx="7560840" cy="4623320"/>
            <a:chOff x="683568" y="1613992"/>
            <a:chExt cx="7560840" cy="4623320"/>
          </a:xfrm>
        </p:grpSpPr>
        <p:sp>
          <p:nvSpPr>
            <p:cNvPr id="6" name="순서도: 대체 처리 5">
              <a:extLst>
                <a:ext uri="{FF2B5EF4-FFF2-40B4-BE49-F238E27FC236}">
                  <a16:creationId xmlns="" xmlns:a16="http://schemas.microsoft.com/office/drawing/2014/main" id="{A757CF98-5B53-4EF1-8482-E52BC3F0C75C}"/>
                </a:ext>
              </a:extLst>
            </p:cNvPr>
            <p:cNvSpPr/>
            <p:nvPr/>
          </p:nvSpPr>
          <p:spPr>
            <a:xfrm>
              <a:off x="683568" y="4015192"/>
              <a:ext cx="1008112" cy="57606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</a:rPr>
                <a:t>findid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7" name="순서도: 처리 6">
              <a:extLst>
                <a:ext uri="{FF2B5EF4-FFF2-40B4-BE49-F238E27FC236}">
                  <a16:creationId xmlns="" xmlns:a16="http://schemas.microsoft.com/office/drawing/2014/main" id="{B620279E-7D92-4568-9688-373C82BD3BE1}"/>
                </a:ext>
              </a:extLst>
            </p:cNvPr>
            <p:cNvSpPr/>
            <p:nvPr/>
          </p:nvSpPr>
          <p:spPr>
            <a:xfrm>
              <a:off x="683568" y="2827651"/>
              <a:ext cx="1080120" cy="648072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login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8" name="순서도: 처리 7">
              <a:extLst>
                <a:ext uri="{FF2B5EF4-FFF2-40B4-BE49-F238E27FC236}">
                  <a16:creationId xmlns="" xmlns:a16="http://schemas.microsoft.com/office/drawing/2014/main" id="{D7429AD2-B362-4210-9D89-3B7F8B0129E8}"/>
                </a:ext>
              </a:extLst>
            </p:cNvPr>
            <p:cNvSpPr/>
            <p:nvPr/>
          </p:nvSpPr>
          <p:spPr>
            <a:xfrm>
              <a:off x="3749018" y="1613992"/>
              <a:ext cx="1434988" cy="648072"/>
            </a:xfrm>
            <a:prstGeom prst="flowChartProcess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index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순서도: 처리 8">
              <a:extLst>
                <a:ext uri="{FF2B5EF4-FFF2-40B4-BE49-F238E27FC236}">
                  <a16:creationId xmlns="" xmlns:a16="http://schemas.microsoft.com/office/drawing/2014/main" id="{2A2DA516-3BDB-4B86-AA8A-EEE9837262FC}"/>
                </a:ext>
              </a:extLst>
            </p:cNvPr>
            <p:cNvSpPr/>
            <p:nvPr/>
          </p:nvSpPr>
          <p:spPr>
            <a:xfrm>
              <a:off x="1979712" y="2827651"/>
              <a:ext cx="1080120" cy="648072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join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0" name="순서도: 처리 9">
              <a:extLst>
                <a:ext uri="{FF2B5EF4-FFF2-40B4-BE49-F238E27FC236}">
                  <a16:creationId xmlns="" xmlns:a16="http://schemas.microsoft.com/office/drawing/2014/main" id="{A1C51E53-F72B-45F8-AB79-8389E5E0BAD1}"/>
                </a:ext>
              </a:extLst>
            </p:cNvPr>
            <p:cNvSpPr/>
            <p:nvPr/>
          </p:nvSpPr>
          <p:spPr>
            <a:xfrm>
              <a:off x="3275856" y="2827651"/>
              <a:ext cx="1080120" cy="648072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shopping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처리 10">
              <a:extLst>
                <a:ext uri="{FF2B5EF4-FFF2-40B4-BE49-F238E27FC236}">
                  <a16:creationId xmlns="" xmlns:a16="http://schemas.microsoft.com/office/drawing/2014/main" id="{FC7DB30E-3446-46C4-A54F-A6DAF43178C6}"/>
                </a:ext>
              </a:extLst>
            </p:cNvPr>
            <p:cNvSpPr/>
            <p:nvPr/>
          </p:nvSpPr>
          <p:spPr>
            <a:xfrm>
              <a:off x="4572000" y="2827651"/>
              <a:ext cx="1080120" cy="648072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info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처리 11">
              <a:extLst>
                <a:ext uri="{FF2B5EF4-FFF2-40B4-BE49-F238E27FC236}">
                  <a16:creationId xmlns="" xmlns:a16="http://schemas.microsoft.com/office/drawing/2014/main" id="{C439FFFF-4D85-4342-AF53-31543D75D5E0}"/>
                </a:ext>
              </a:extLst>
            </p:cNvPr>
            <p:cNvSpPr/>
            <p:nvPr/>
          </p:nvSpPr>
          <p:spPr>
            <a:xfrm>
              <a:off x="5868144" y="2838128"/>
              <a:ext cx="1080120" cy="648072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event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처리 12">
              <a:extLst>
                <a:ext uri="{FF2B5EF4-FFF2-40B4-BE49-F238E27FC236}">
                  <a16:creationId xmlns="" xmlns:a16="http://schemas.microsoft.com/office/drawing/2014/main" id="{72746AE5-3749-4F56-8998-51A5E31E5A74}"/>
                </a:ext>
              </a:extLst>
            </p:cNvPr>
            <p:cNvSpPr/>
            <p:nvPr/>
          </p:nvSpPr>
          <p:spPr>
            <a:xfrm>
              <a:off x="7164288" y="2838128"/>
              <a:ext cx="1080120" cy="648072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service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board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8" name="순서도: 대체 처리 17">
              <a:extLst>
                <a:ext uri="{FF2B5EF4-FFF2-40B4-BE49-F238E27FC236}">
                  <a16:creationId xmlns="" xmlns:a16="http://schemas.microsoft.com/office/drawing/2014/main" id="{9758D420-CC7C-45E7-827B-70D27B84A16E}"/>
                </a:ext>
              </a:extLst>
            </p:cNvPr>
            <p:cNvSpPr/>
            <p:nvPr/>
          </p:nvSpPr>
          <p:spPr>
            <a:xfrm>
              <a:off x="683568" y="4854352"/>
              <a:ext cx="1008112" cy="57606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</a:rPr>
                <a:t>findpw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9" name="순서도: 대체 처리 18">
              <a:extLst>
                <a:ext uri="{FF2B5EF4-FFF2-40B4-BE49-F238E27FC236}">
                  <a16:creationId xmlns="" xmlns:a16="http://schemas.microsoft.com/office/drawing/2014/main" id="{9473BAB5-24D0-4E28-B1A7-E377145C716D}"/>
                </a:ext>
              </a:extLst>
            </p:cNvPr>
            <p:cNvSpPr/>
            <p:nvPr/>
          </p:nvSpPr>
          <p:spPr>
            <a:xfrm>
              <a:off x="3347863" y="4034797"/>
              <a:ext cx="1008112" cy="57606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item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0" name="순서도: 대체 처리 19">
              <a:extLst>
                <a:ext uri="{FF2B5EF4-FFF2-40B4-BE49-F238E27FC236}">
                  <a16:creationId xmlns="" xmlns:a16="http://schemas.microsoft.com/office/drawing/2014/main" id="{22A5AFEE-3716-4573-9C9C-F194B7DB2BEC}"/>
                </a:ext>
              </a:extLst>
            </p:cNvPr>
            <p:cNvSpPr/>
            <p:nvPr/>
          </p:nvSpPr>
          <p:spPr>
            <a:xfrm>
              <a:off x="3347864" y="4854352"/>
              <a:ext cx="1008112" cy="57606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</a:rPr>
                <a:t>iteminfo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1" name="순서도: 대체 처리 20">
              <a:extLst>
                <a:ext uri="{FF2B5EF4-FFF2-40B4-BE49-F238E27FC236}">
                  <a16:creationId xmlns="" xmlns:a16="http://schemas.microsoft.com/office/drawing/2014/main" id="{70EF3ABD-3C62-4202-8CC6-3D15099099F1}"/>
                </a:ext>
              </a:extLst>
            </p:cNvPr>
            <p:cNvSpPr/>
            <p:nvPr/>
          </p:nvSpPr>
          <p:spPr>
            <a:xfrm>
              <a:off x="7236296" y="4015192"/>
              <a:ext cx="1008112" cy="57606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board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2" name="순서도: 대체 처리 21">
              <a:extLst>
                <a:ext uri="{FF2B5EF4-FFF2-40B4-BE49-F238E27FC236}">
                  <a16:creationId xmlns="" xmlns:a16="http://schemas.microsoft.com/office/drawing/2014/main" id="{61B5F472-AE50-4C63-960E-3FCF5D846F61}"/>
                </a:ext>
              </a:extLst>
            </p:cNvPr>
            <p:cNvSpPr/>
            <p:nvPr/>
          </p:nvSpPr>
          <p:spPr>
            <a:xfrm>
              <a:off x="3347863" y="5661248"/>
              <a:ext cx="1008112" cy="576064"/>
            </a:xfrm>
            <a:prstGeom prst="flowChartAlternateProcess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cart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="" xmlns:a16="http://schemas.microsoft.com/office/drawing/2014/main" id="{87060A1C-8D65-4DF3-9812-007DFA81C042}"/>
                </a:ext>
              </a:extLst>
            </p:cNvPr>
            <p:cNvCxnSpPr>
              <a:stCxn id="7" idx="0"/>
              <a:endCxn id="13" idx="0"/>
            </p:cNvCxnSpPr>
            <p:nvPr/>
          </p:nvCxnSpPr>
          <p:spPr>
            <a:xfrm rot="16200000" flipH="1">
              <a:off x="4458749" y="-407471"/>
              <a:ext cx="10477" cy="6480720"/>
            </a:xfrm>
            <a:prstGeom prst="bentConnector3">
              <a:avLst>
                <a:gd name="adj1" fmla="val -21819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0D8A2E9F-B87A-4C94-BCD0-5127815863B2}"/>
                </a:ext>
              </a:extLst>
            </p:cNvPr>
            <p:cNvCxnSpPr>
              <a:cxnSpLocks/>
            </p:cNvCxnSpPr>
            <p:nvPr/>
          </p:nvCxnSpPr>
          <p:spPr>
            <a:xfrm>
              <a:off x="2519772" y="2602437"/>
              <a:ext cx="0" cy="225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098E672C-A182-4E9A-BAD5-A02E32E25C07}"/>
                </a:ext>
              </a:extLst>
            </p:cNvPr>
            <p:cNvCxnSpPr>
              <a:cxnSpLocks/>
            </p:cNvCxnSpPr>
            <p:nvPr/>
          </p:nvCxnSpPr>
          <p:spPr>
            <a:xfrm>
              <a:off x="3851920" y="2612915"/>
              <a:ext cx="0" cy="225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6DBE4A73-AA97-4731-A8BA-5BF87D1AF9DE}"/>
                </a:ext>
              </a:extLst>
            </p:cNvPr>
            <p:cNvCxnSpPr>
              <a:cxnSpLocks/>
            </p:cNvCxnSpPr>
            <p:nvPr/>
          </p:nvCxnSpPr>
          <p:spPr>
            <a:xfrm>
              <a:off x="5076056" y="2612915"/>
              <a:ext cx="0" cy="225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="" xmlns:a16="http://schemas.microsoft.com/office/drawing/2014/main" id="{A6B84347-C417-4ABA-9DE5-5E62833FD868}"/>
                </a:ext>
              </a:extLst>
            </p:cNvPr>
            <p:cNvCxnSpPr>
              <a:cxnSpLocks/>
            </p:cNvCxnSpPr>
            <p:nvPr/>
          </p:nvCxnSpPr>
          <p:spPr>
            <a:xfrm>
              <a:off x="6372200" y="2612915"/>
              <a:ext cx="0" cy="225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CD242BD0-C0E0-4068-9013-FAB4EB76D119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4463987" y="2262064"/>
              <a:ext cx="2525" cy="340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DF52D19D-4C3A-46C5-A120-DF29584A5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3629" y="3486200"/>
              <a:ext cx="1" cy="5289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B3D6AEAC-2792-40F1-B5D0-B9018959E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1919" y="3486200"/>
              <a:ext cx="1" cy="5289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="" xmlns:a16="http://schemas.microsoft.com/office/drawing/2014/main" id="{0F35260E-80B0-404E-9D8F-04D759542E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5562" y="3475723"/>
              <a:ext cx="1" cy="5289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D8F0CB29-1D41-4195-A6C9-AE7F9613B9EC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3851920" y="4618557"/>
              <a:ext cx="0" cy="2357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FD129116-E10D-457E-819E-9DA2A4975FAA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24" y="4591256"/>
              <a:ext cx="0" cy="2828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="" xmlns:a16="http://schemas.microsoft.com/office/drawing/2014/main" id="{A9963B65-364F-4BFC-81CC-BF6369AEE405}"/>
                </a:ext>
              </a:extLst>
            </p:cNvPr>
            <p:cNvCxnSpPr>
              <a:cxnSpLocks/>
            </p:cNvCxnSpPr>
            <p:nvPr/>
          </p:nvCxnSpPr>
          <p:spPr>
            <a:xfrm>
              <a:off x="3851920" y="5430416"/>
              <a:ext cx="0" cy="2357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24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E4E84BDF-DE34-4A24-9530-C75C0FCF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EF2CA2B-B7ED-4F57-8A8C-111F2E92B6E9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24B7B42-A5F7-4970-BBC2-E294A399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5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Use Case Diagram</a:t>
            </a:r>
            <a:endParaRPr lang="ko-KR" altLang="en-US" sz="5500" dirty="0">
              <a:latin typeface="한컴 쿨재즈 M" panose="02020603020101020101" pitchFamily="18" charset="-127"/>
              <a:ea typeface="한컴 쿨재즈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E5E95A-3BF3-40E4-AC6A-6AFA74BFC592}"/>
              </a:ext>
            </a:extLst>
          </p:cNvPr>
          <p:cNvSpPr txBox="1"/>
          <p:nvPr/>
        </p:nvSpPr>
        <p:spPr>
          <a:xfrm>
            <a:off x="683568" y="1412776"/>
            <a:ext cx="734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D이솝체" panose="02020603020101020101" pitchFamily="18" charset="-127"/>
                <a:ea typeface="MD이솝체" panose="02020603020101020101" pitchFamily="18" charset="-127"/>
              </a:rPr>
              <a:t>요구 분석의 단계에서 주로 사용자의 요구를 기술</a:t>
            </a:r>
            <a:endParaRPr lang="en-US" altLang="ko-KR" sz="2000" dirty="0">
              <a:latin typeface="MD이솝체" panose="02020603020101020101" pitchFamily="18" charset="-127"/>
              <a:ea typeface="MD이솝체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C9AAE6D-96A1-4D6D-ACE1-8163D6E544F9}"/>
              </a:ext>
            </a:extLst>
          </p:cNvPr>
          <p:cNvSpPr/>
          <p:nvPr/>
        </p:nvSpPr>
        <p:spPr>
          <a:xfrm>
            <a:off x="1403648" y="2924944"/>
            <a:ext cx="864096" cy="3953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6" name="순서도: 자기 디스크 5">
            <a:extLst>
              <a:ext uri="{FF2B5EF4-FFF2-40B4-BE49-F238E27FC236}">
                <a16:creationId xmlns="" xmlns:a16="http://schemas.microsoft.com/office/drawing/2014/main" id="{A4BD0614-BA56-4174-823E-4C4631EEE3C9}"/>
              </a:ext>
            </a:extLst>
          </p:cNvPr>
          <p:cNvSpPr/>
          <p:nvPr/>
        </p:nvSpPr>
        <p:spPr>
          <a:xfrm>
            <a:off x="215516" y="3046651"/>
            <a:ext cx="792088" cy="958413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70903B32-09A8-48CA-880B-04E3A52D9CBF}"/>
              </a:ext>
            </a:extLst>
          </p:cNvPr>
          <p:cNvSpPr/>
          <p:nvPr/>
        </p:nvSpPr>
        <p:spPr>
          <a:xfrm>
            <a:off x="3569060" y="3093044"/>
            <a:ext cx="1074573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메인</a:t>
            </a:r>
          </a:p>
        </p:txBody>
      </p:sp>
      <p:sp>
        <p:nvSpPr>
          <p:cNvPr id="9" name="순서도: 자기 디스크 8">
            <a:extLst>
              <a:ext uri="{FF2B5EF4-FFF2-40B4-BE49-F238E27FC236}">
                <a16:creationId xmlns="" xmlns:a16="http://schemas.microsoft.com/office/drawing/2014/main" id="{35FEE394-4BF4-4FB7-BBA9-B9B7EA16A6B6}"/>
              </a:ext>
            </a:extLst>
          </p:cNvPr>
          <p:cNvSpPr/>
          <p:nvPr/>
        </p:nvSpPr>
        <p:spPr>
          <a:xfrm>
            <a:off x="5593229" y="5136112"/>
            <a:ext cx="792088" cy="820546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순서도: 자기 디스크 9">
            <a:extLst>
              <a:ext uri="{FF2B5EF4-FFF2-40B4-BE49-F238E27FC236}">
                <a16:creationId xmlns="" xmlns:a16="http://schemas.microsoft.com/office/drawing/2014/main" id="{4047C6B6-3384-4A9E-8E11-C5EADF942D01}"/>
              </a:ext>
            </a:extLst>
          </p:cNvPr>
          <p:cNvSpPr/>
          <p:nvPr/>
        </p:nvSpPr>
        <p:spPr>
          <a:xfrm>
            <a:off x="7894712" y="3711598"/>
            <a:ext cx="792088" cy="820546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</a:t>
            </a:r>
            <a:r>
              <a:rPr lang="en-US" altLang="ko-KR" sz="1000" dirty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FA975055-2F84-4C49-B6AC-9C24EBB1A169}"/>
              </a:ext>
            </a:extLst>
          </p:cNvPr>
          <p:cNvSpPr/>
          <p:nvPr/>
        </p:nvSpPr>
        <p:spPr>
          <a:xfrm>
            <a:off x="3584935" y="5078921"/>
            <a:ext cx="1074573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083CF0AA-E48F-498C-9562-A9C956378A72}"/>
              </a:ext>
            </a:extLst>
          </p:cNvPr>
          <p:cNvSpPr/>
          <p:nvPr/>
        </p:nvSpPr>
        <p:spPr>
          <a:xfrm>
            <a:off x="5441643" y="3523407"/>
            <a:ext cx="1074573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후기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3F659AE-57E8-4A13-A62A-64949174319D}"/>
              </a:ext>
            </a:extLst>
          </p:cNvPr>
          <p:cNvSpPr/>
          <p:nvPr/>
        </p:nvSpPr>
        <p:spPr>
          <a:xfrm>
            <a:off x="3646240" y="4208562"/>
            <a:ext cx="864096" cy="3953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쇼핑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E4BDD730-492F-452A-BCDB-5D3A9315193F}"/>
              </a:ext>
            </a:extLst>
          </p:cNvPr>
          <p:cNvSpPr/>
          <p:nvPr/>
        </p:nvSpPr>
        <p:spPr>
          <a:xfrm>
            <a:off x="6084168" y="2385579"/>
            <a:ext cx="509604" cy="3953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답글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09E8272-D44C-432C-97E0-8B5F7D31A532}"/>
              </a:ext>
            </a:extLst>
          </p:cNvPr>
          <p:cNvSpPr/>
          <p:nvPr/>
        </p:nvSpPr>
        <p:spPr>
          <a:xfrm>
            <a:off x="2495499" y="4695939"/>
            <a:ext cx="864096" cy="3953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쇼핑하기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730D1D6-3801-4624-89E0-2BB770CB8B0F}"/>
              </a:ext>
            </a:extLst>
          </p:cNvPr>
          <p:cNvSpPr/>
          <p:nvPr/>
        </p:nvSpPr>
        <p:spPr>
          <a:xfrm>
            <a:off x="6662104" y="2376431"/>
            <a:ext cx="644328" cy="3953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CAE6265-E070-4139-B05F-6F471500AB1F}"/>
              </a:ext>
            </a:extLst>
          </p:cNvPr>
          <p:cNvSpPr/>
          <p:nvPr/>
        </p:nvSpPr>
        <p:spPr>
          <a:xfrm>
            <a:off x="1403648" y="3541863"/>
            <a:ext cx="864096" cy="38465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156ABB3-F694-4C60-9245-035C6A897140}"/>
              </a:ext>
            </a:extLst>
          </p:cNvPr>
          <p:cNvSpPr/>
          <p:nvPr/>
        </p:nvSpPr>
        <p:spPr>
          <a:xfrm>
            <a:off x="7398996" y="2376431"/>
            <a:ext cx="644328" cy="3953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9BE06F0-7B91-4607-B713-AE30FC5B535C}"/>
              </a:ext>
            </a:extLst>
          </p:cNvPr>
          <p:cNvSpPr/>
          <p:nvPr/>
        </p:nvSpPr>
        <p:spPr>
          <a:xfrm>
            <a:off x="1403648" y="4121871"/>
            <a:ext cx="864096" cy="3953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E49C8CEB-F3A1-420A-8701-F26C9B3CB307}"/>
              </a:ext>
            </a:extLst>
          </p:cNvPr>
          <p:cNvSpPr/>
          <p:nvPr/>
        </p:nvSpPr>
        <p:spPr>
          <a:xfrm>
            <a:off x="8104136" y="2385579"/>
            <a:ext cx="644328" cy="3953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F3CE2936-BEB6-44A9-A7E2-5576A135526E}"/>
              </a:ext>
            </a:extLst>
          </p:cNvPr>
          <p:cNvSpPr/>
          <p:nvPr/>
        </p:nvSpPr>
        <p:spPr>
          <a:xfrm>
            <a:off x="5508104" y="2385560"/>
            <a:ext cx="509604" cy="3953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목록보기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9AF448B-53C7-4B90-9085-719969FA30E9}"/>
              </a:ext>
            </a:extLst>
          </p:cNvPr>
          <p:cNvSpPr/>
          <p:nvPr/>
        </p:nvSpPr>
        <p:spPr>
          <a:xfrm>
            <a:off x="2407824" y="5740750"/>
            <a:ext cx="864096" cy="3953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장바구니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비우기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49DE5BC-4096-4055-997C-B3E71148EA89}"/>
              </a:ext>
            </a:extLst>
          </p:cNvPr>
          <p:cNvSpPr/>
          <p:nvPr/>
        </p:nvSpPr>
        <p:spPr>
          <a:xfrm>
            <a:off x="3671002" y="6057987"/>
            <a:ext cx="864096" cy="3953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주문하기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="" xmlns:a16="http://schemas.microsoft.com/office/drawing/2014/main" id="{701044E3-2D78-457A-8515-A28AD7A0B7ED}"/>
              </a:ext>
            </a:extLst>
          </p:cNvPr>
          <p:cNvCxnSpPr>
            <a:stCxn id="7" idx="2"/>
            <a:endCxn id="5" idx="3"/>
          </p:cNvCxnSpPr>
          <p:nvPr/>
        </p:nvCxnSpPr>
        <p:spPr>
          <a:xfrm rot="10800000">
            <a:off x="2267744" y="3122620"/>
            <a:ext cx="1301316" cy="2224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F343C9B4-B9D4-4745-B09B-484CC0DCCF04}"/>
              </a:ext>
            </a:extLst>
          </p:cNvPr>
          <p:cNvCxnSpPr>
            <a:stCxn id="5" idx="2"/>
            <a:endCxn id="17" idx="0"/>
          </p:cNvCxnSpPr>
          <p:nvPr/>
        </p:nvCxnSpPr>
        <p:spPr>
          <a:xfrm>
            <a:off x="1835696" y="3320293"/>
            <a:ext cx="0" cy="22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2179F672-8CCD-4EDA-BA41-ED086400626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835696" y="3933056"/>
            <a:ext cx="0" cy="188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="" xmlns:a16="http://schemas.microsoft.com/office/drawing/2014/main" id="{00897F11-87CE-4480-A19B-6AC005B7FD02}"/>
              </a:ext>
            </a:extLst>
          </p:cNvPr>
          <p:cNvCxnSpPr>
            <a:cxnSpLocks/>
            <a:endCxn id="6" idx="4"/>
          </p:cNvCxnSpPr>
          <p:nvPr/>
        </p:nvCxnSpPr>
        <p:spPr>
          <a:xfrm rot="10800000" flipV="1">
            <a:off x="1007604" y="3133194"/>
            <a:ext cx="414046" cy="392664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A4960561-1B71-4AE5-9E76-6AE45A781F37}"/>
              </a:ext>
            </a:extLst>
          </p:cNvPr>
          <p:cNvCxnSpPr/>
          <p:nvPr/>
        </p:nvCxnSpPr>
        <p:spPr>
          <a:xfrm>
            <a:off x="1007604" y="3717032"/>
            <a:ext cx="3960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7C93B183-D637-4458-BFA8-79346461C5EE}"/>
              </a:ext>
            </a:extLst>
          </p:cNvPr>
          <p:cNvCxnSpPr>
            <a:cxnSpLocks/>
          </p:cNvCxnSpPr>
          <p:nvPr/>
        </p:nvCxnSpPr>
        <p:spPr>
          <a:xfrm flipV="1">
            <a:off x="2267743" y="3768238"/>
            <a:ext cx="3096344" cy="1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="" xmlns:a16="http://schemas.microsoft.com/office/drawing/2014/main" id="{E9B23F52-06CD-4A3B-9A00-BB5559044E6F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516216" y="3814649"/>
            <a:ext cx="1378496" cy="307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="" xmlns:a16="http://schemas.microsoft.com/office/drawing/2014/main" id="{A3C687E6-543B-4D17-938C-4CF17BE57759}"/>
              </a:ext>
            </a:extLst>
          </p:cNvPr>
          <p:cNvCxnSpPr>
            <a:stCxn id="21" idx="2"/>
            <a:endCxn id="20" idx="2"/>
          </p:cNvCxnSpPr>
          <p:nvPr/>
        </p:nvCxnSpPr>
        <p:spPr>
          <a:xfrm rot="16200000" flipH="1">
            <a:off x="7094594" y="1449221"/>
            <a:ext cx="19" cy="2663394"/>
          </a:xfrm>
          <a:prstGeom prst="bentConnector3">
            <a:avLst>
              <a:gd name="adj1" fmla="val 12032578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9AA4C8BF-1FBD-4866-972E-B9503292A71D}"/>
              </a:ext>
            </a:extLst>
          </p:cNvPr>
          <p:cNvCxnSpPr>
            <a:stCxn id="14" idx="2"/>
          </p:cNvCxnSpPr>
          <p:nvPr/>
        </p:nvCxnSpPr>
        <p:spPr>
          <a:xfrm>
            <a:off x="6338970" y="2780928"/>
            <a:ext cx="0" cy="22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7105300F-C816-4D8E-9DE4-601CE34A1381}"/>
              </a:ext>
            </a:extLst>
          </p:cNvPr>
          <p:cNvCxnSpPr/>
          <p:nvPr/>
        </p:nvCxnSpPr>
        <p:spPr>
          <a:xfrm>
            <a:off x="7726889" y="2771780"/>
            <a:ext cx="0" cy="22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="" xmlns:a16="http://schemas.microsoft.com/office/drawing/2014/main" id="{DF249F4B-D01F-4385-9DC2-176F943DB547}"/>
              </a:ext>
            </a:extLst>
          </p:cNvPr>
          <p:cNvCxnSpPr/>
          <p:nvPr/>
        </p:nvCxnSpPr>
        <p:spPr>
          <a:xfrm>
            <a:off x="6984268" y="2780928"/>
            <a:ext cx="0" cy="22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="" xmlns:a16="http://schemas.microsoft.com/office/drawing/2014/main" id="{040CA156-F2C1-4001-8886-93AB0B1DE12E}"/>
              </a:ext>
            </a:extLst>
          </p:cNvPr>
          <p:cNvCxnSpPr>
            <a:cxnSpLocks/>
          </p:cNvCxnSpPr>
          <p:nvPr/>
        </p:nvCxnSpPr>
        <p:spPr>
          <a:xfrm flipV="1">
            <a:off x="6505802" y="3001963"/>
            <a:ext cx="468053" cy="6606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="" xmlns:a16="http://schemas.microsoft.com/office/drawing/2014/main" id="{FE65E3A0-C690-4DA5-B3B3-A993CC777E3E}"/>
              </a:ext>
            </a:extLst>
          </p:cNvPr>
          <p:cNvCxnSpPr>
            <a:stCxn id="9" idx="2"/>
            <a:endCxn id="13" idx="3"/>
          </p:cNvCxnSpPr>
          <p:nvPr/>
        </p:nvCxnSpPr>
        <p:spPr>
          <a:xfrm rot="10800000">
            <a:off x="4510337" y="4406237"/>
            <a:ext cx="1082893" cy="11401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="" xmlns:a16="http://schemas.microsoft.com/office/drawing/2014/main" id="{A769C099-C0F2-4204-9D73-866CE5D1BE8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106347" y="3597100"/>
            <a:ext cx="6821" cy="61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="" xmlns:a16="http://schemas.microsoft.com/office/drawing/2014/main" id="{8AACD764-C077-46E3-9FEC-9664F2BF99C0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122222" y="4603911"/>
            <a:ext cx="8292" cy="47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="" xmlns:a16="http://schemas.microsoft.com/office/drawing/2014/main" id="{B7268332-0588-40CF-99A7-182ACEA556AA}"/>
              </a:ext>
            </a:extLst>
          </p:cNvPr>
          <p:cNvCxnSpPr>
            <a:cxnSpLocks/>
          </p:cNvCxnSpPr>
          <p:nvPr/>
        </p:nvCxnSpPr>
        <p:spPr>
          <a:xfrm flipH="1">
            <a:off x="4114748" y="5582977"/>
            <a:ext cx="8292" cy="47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="" xmlns:a16="http://schemas.microsoft.com/office/drawing/2014/main" id="{6D973E81-A359-422E-89E2-A4AB5251B8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9872" y="5358976"/>
            <a:ext cx="745063" cy="4098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="" xmlns:a16="http://schemas.microsoft.com/office/drawing/2014/main" id="{2BBF7EA1-21A3-4493-929D-D6442F6D0DE7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>
            <a:off x="3359595" y="4893614"/>
            <a:ext cx="382708" cy="259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="" xmlns:a16="http://schemas.microsoft.com/office/drawing/2014/main" id="{71DFAC67-A721-4FE0-8657-EBC9B3111796}"/>
              </a:ext>
            </a:extLst>
          </p:cNvPr>
          <p:cNvCxnSpPr>
            <a:stCxn id="13" idx="1"/>
            <a:endCxn id="15" idx="0"/>
          </p:cNvCxnSpPr>
          <p:nvPr/>
        </p:nvCxnSpPr>
        <p:spPr>
          <a:xfrm rot="10800000" flipV="1">
            <a:off x="2927548" y="4406237"/>
            <a:ext cx="718693" cy="289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="" xmlns:a16="http://schemas.microsoft.com/office/drawing/2014/main" id="{1A0538A5-8340-4A57-8965-CED180AE2B96}"/>
              </a:ext>
            </a:extLst>
          </p:cNvPr>
          <p:cNvCxnSpPr>
            <a:cxnSpLocks/>
            <a:stCxn id="100" idx="4"/>
            <a:endCxn id="7" idx="0"/>
          </p:cNvCxnSpPr>
          <p:nvPr/>
        </p:nvCxnSpPr>
        <p:spPr>
          <a:xfrm flipH="1">
            <a:off x="4106347" y="2467752"/>
            <a:ext cx="8923" cy="62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웃는 얼굴 99">
            <a:extLst>
              <a:ext uri="{FF2B5EF4-FFF2-40B4-BE49-F238E27FC236}">
                <a16:creationId xmlns="" xmlns:a16="http://schemas.microsoft.com/office/drawing/2014/main" id="{3F4AB4C6-75E0-4728-B68E-8599895D5131}"/>
              </a:ext>
            </a:extLst>
          </p:cNvPr>
          <p:cNvSpPr/>
          <p:nvPr/>
        </p:nvSpPr>
        <p:spPr>
          <a:xfrm>
            <a:off x="3874563" y="1991223"/>
            <a:ext cx="481413" cy="47652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4F9D5851-6883-4B28-AE7D-C4A0C78067AB}"/>
              </a:ext>
            </a:extLst>
          </p:cNvPr>
          <p:cNvSpPr txBox="1"/>
          <p:nvPr/>
        </p:nvSpPr>
        <p:spPr>
          <a:xfrm>
            <a:off x="4333333" y="2091915"/>
            <a:ext cx="499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고객</a:t>
            </a:r>
          </a:p>
        </p:txBody>
      </p:sp>
      <p:sp>
        <p:nvSpPr>
          <p:cNvPr id="8" name="타원 7"/>
          <p:cNvSpPr/>
          <p:nvPr/>
        </p:nvSpPr>
        <p:spPr>
          <a:xfrm>
            <a:off x="17056" y="2467752"/>
            <a:ext cx="2552035" cy="244706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103459" y="4145703"/>
            <a:ext cx="4388135" cy="256235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331008" y="1991223"/>
            <a:ext cx="3748912" cy="2704716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14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0C35A11E-AD17-4C5A-8DCA-9BACF507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86FBB74-227F-46F6-85A4-681FE44C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개발화면</a:t>
            </a:r>
            <a:r>
              <a:rPr lang="en-US" altLang="ko-KR" dirty="0"/>
              <a:t>- </a:t>
            </a:r>
            <a:r>
              <a:rPr lang="en-US" altLang="ko-KR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shopping</a:t>
            </a:r>
            <a:endParaRPr lang="ko-KR" altLang="en-US" dirty="0">
              <a:latin typeface="한컴 쿨재즈 M" panose="02020603020101020101" pitchFamily="18" charset="-127"/>
              <a:ea typeface="한컴 쿨재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FCFE7B6-5D2F-495B-844C-DCB49DE9B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t="10801" r="1963" b="28999"/>
          <a:stretch/>
        </p:blipFill>
        <p:spPr>
          <a:xfrm>
            <a:off x="300100" y="1628800"/>
            <a:ext cx="6275040" cy="3096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DA06637-A500-49A6-9138-B69EB5044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10800" r="10625" b="9401"/>
          <a:stretch/>
        </p:blipFill>
        <p:spPr>
          <a:xfrm>
            <a:off x="1475656" y="2367829"/>
            <a:ext cx="6505986" cy="36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00D10E2-11C3-4D75-B331-16F5B75092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4515" r="23227" b="13601"/>
          <a:stretch/>
        </p:blipFill>
        <p:spPr>
          <a:xfrm>
            <a:off x="2782144" y="2841526"/>
            <a:ext cx="5904656" cy="36973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310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EFD5FE9E-7883-4752-BE2B-EAFAACE9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8A6E36E-9230-4CB7-A0CA-581311D2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개발화면</a:t>
            </a:r>
            <a:r>
              <a:rPr lang="en-US" altLang="ko-KR" dirty="0"/>
              <a:t>- </a:t>
            </a:r>
            <a:r>
              <a:rPr lang="en-US" altLang="ko-KR" dirty="0" err="1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login&amp;join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3490CE8-1391-4276-BFC8-E6ACEA07D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0801" r="9838" b="13601"/>
          <a:stretch/>
        </p:blipFill>
        <p:spPr>
          <a:xfrm>
            <a:off x="467544" y="1468911"/>
            <a:ext cx="5972883" cy="3528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7C498A9-3A6D-4644-8125-EAA24D7DBB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t="12200" r="28624" b="5201"/>
          <a:stretch/>
        </p:blipFill>
        <p:spPr>
          <a:xfrm>
            <a:off x="1619672" y="2492896"/>
            <a:ext cx="5972883" cy="3532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FFE08E4-736C-4431-976C-32AE015D8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3717032"/>
            <a:ext cx="3863675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F4EC18B-0441-4942-AB74-4C1FCD61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4E7A4F40-4640-41B2-89E7-78A4B456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개발화면</a:t>
            </a:r>
            <a:r>
              <a:rPr lang="en-US" altLang="ko-KR" dirty="0"/>
              <a:t>- </a:t>
            </a:r>
            <a:r>
              <a:rPr lang="en-US" altLang="ko-KR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board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4969C5F-8FF4-4F4F-83AB-6723E4145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0800" r="13776" b="5201"/>
          <a:stretch/>
        </p:blipFill>
        <p:spPr>
          <a:xfrm>
            <a:off x="323529" y="1556792"/>
            <a:ext cx="6120680" cy="36724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35C8BDC-56A5-4B3D-A78E-94D6A91D8C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10628" r="17713" b="5201"/>
          <a:stretch/>
        </p:blipFill>
        <p:spPr>
          <a:xfrm>
            <a:off x="1115616" y="2193092"/>
            <a:ext cx="6138741" cy="3691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FBC7AC2-3D36-4C4D-BB72-F01DC4F83B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800" r="19288" b="6601"/>
          <a:stretch/>
        </p:blipFill>
        <p:spPr>
          <a:xfrm>
            <a:off x="2267744" y="2829392"/>
            <a:ext cx="6155856" cy="36910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82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80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contents</a:t>
            </a:r>
            <a:endParaRPr lang="ko-KR" altLang="en-US" sz="8000" dirty="0">
              <a:latin typeface="한컴 쿨재즈 M" panose="02020603020101020101" pitchFamily="18" charset="-127"/>
              <a:ea typeface="한컴 쿨재즈 M" panose="02020603020101020101" pitchFamily="18" charset="-127"/>
            </a:endParaRPr>
          </a:p>
        </p:txBody>
      </p:sp>
      <p:sp>
        <p:nvSpPr>
          <p:cNvPr id="374" name="타원 373"/>
          <p:cNvSpPr/>
          <p:nvPr/>
        </p:nvSpPr>
        <p:spPr>
          <a:xfrm>
            <a:off x="6125917" y="2239925"/>
            <a:ext cx="72000" cy="72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/>
          <p:cNvSpPr/>
          <p:nvPr/>
        </p:nvSpPr>
        <p:spPr>
          <a:xfrm>
            <a:off x="1767637" y="4240189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/>
          <p:cNvSpPr/>
          <p:nvPr/>
        </p:nvSpPr>
        <p:spPr>
          <a:xfrm>
            <a:off x="4339967" y="5883263"/>
            <a:ext cx="72000" cy="72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/>
          <p:cNvSpPr/>
          <p:nvPr/>
        </p:nvSpPr>
        <p:spPr>
          <a:xfrm>
            <a:off x="5911603" y="2311363"/>
            <a:ext cx="72000" cy="72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/>
          <p:cNvSpPr/>
          <p:nvPr/>
        </p:nvSpPr>
        <p:spPr>
          <a:xfrm>
            <a:off x="2406379" y="2649503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/>
          <p:cNvSpPr/>
          <p:nvPr/>
        </p:nvSpPr>
        <p:spPr>
          <a:xfrm>
            <a:off x="2293665" y="3863949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/>
          <p:cNvSpPr/>
          <p:nvPr/>
        </p:nvSpPr>
        <p:spPr>
          <a:xfrm>
            <a:off x="2406379" y="4506891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/>
          <p:cNvSpPr/>
          <p:nvPr/>
        </p:nvSpPr>
        <p:spPr>
          <a:xfrm>
            <a:off x="2196827" y="4668817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/>
          <p:cNvSpPr/>
          <p:nvPr/>
        </p:nvSpPr>
        <p:spPr>
          <a:xfrm>
            <a:off x="6625983" y="4168751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/>
          <p:cNvSpPr/>
          <p:nvPr/>
        </p:nvSpPr>
        <p:spPr>
          <a:xfrm>
            <a:off x="2692131" y="5149833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/>
          <p:cNvSpPr/>
          <p:nvPr/>
        </p:nvSpPr>
        <p:spPr>
          <a:xfrm>
            <a:off x="3120759" y="5507023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/>
          <p:cNvSpPr/>
          <p:nvPr/>
        </p:nvSpPr>
        <p:spPr>
          <a:xfrm>
            <a:off x="2263503" y="3292445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/>
          <p:cNvSpPr/>
          <p:nvPr/>
        </p:nvSpPr>
        <p:spPr>
          <a:xfrm>
            <a:off x="5835403" y="4935519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/>
          <p:cNvSpPr/>
          <p:nvPr/>
        </p:nvSpPr>
        <p:spPr>
          <a:xfrm>
            <a:off x="4620957" y="5578461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/>
          <p:cNvSpPr/>
          <p:nvPr/>
        </p:nvSpPr>
        <p:spPr>
          <a:xfrm>
            <a:off x="6192593" y="3149569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/>
          <p:cNvSpPr/>
          <p:nvPr/>
        </p:nvSpPr>
        <p:spPr>
          <a:xfrm>
            <a:off x="4692395" y="1935123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/>
          <p:cNvSpPr/>
          <p:nvPr/>
        </p:nvSpPr>
        <p:spPr>
          <a:xfrm>
            <a:off x="3406511" y="2006561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/>
          <p:cNvSpPr/>
          <p:nvPr/>
        </p:nvSpPr>
        <p:spPr>
          <a:xfrm>
            <a:off x="6049717" y="4364015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/>
          <p:cNvSpPr/>
          <p:nvPr/>
        </p:nvSpPr>
        <p:spPr>
          <a:xfrm>
            <a:off x="4192329" y="5649899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/>
          <p:cNvSpPr/>
          <p:nvPr/>
        </p:nvSpPr>
        <p:spPr>
          <a:xfrm>
            <a:off x="5478213" y="5292709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/>
          <p:cNvSpPr/>
          <p:nvPr/>
        </p:nvSpPr>
        <p:spPr>
          <a:xfrm>
            <a:off x="3692263" y="5578461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/>
          <p:cNvSpPr/>
          <p:nvPr/>
        </p:nvSpPr>
        <p:spPr>
          <a:xfrm>
            <a:off x="5121023" y="5435585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/>
          <p:cNvSpPr/>
          <p:nvPr/>
        </p:nvSpPr>
        <p:spPr>
          <a:xfrm>
            <a:off x="6121155" y="3435321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/>
          <p:cNvSpPr/>
          <p:nvPr/>
        </p:nvSpPr>
        <p:spPr>
          <a:xfrm>
            <a:off x="5835403" y="2578065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/>
          <p:cNvSpPr/>
          <p:nvPr/>
        </p:nvSpPr>
        <p:spPr>
          <a:xfrm>
            <a:off x="3549387" y="1792247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/>
          <p:cNvSpPr/>
          <p:nvPr/>
        </p:nvSpPr>
        <p:spPr>
          <a:xfrm>
            <a:off x="2977883" y="2220875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/>
          <p:cNvSpPr/>
          <p:nvPr/>
        </p:nvSpPr>
        <p:spPr>
          <a:xfrm>
            <a:off x="5121023" y="2006561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/>
          <p:cNvSpPr/>
          <p:nvPr/>
        </p:nvSpPr>
        <p:spPr>
          <a:xfrm>
            <a:off x="6121155" y="2792379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/>
          <p:cNvSpPr/>
          <p:nvPr/>
        </p:nvSpPr>
        <p:spPr>
          <a:xfrm>
            <a:off x="3049321" y="5292709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/>
          <p:cNvSpPr/>
          <p:nvPr/>
        </p:nvSpPr>
        <p:spPr>
          <a:xfrm>
            <a:off x="2120627" y="4149701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/>
          <p:cNvSpPr/>
          <p:nvPr/>
        </p:nvSpPr>
        <p:spPr>
          <a:xfrm>
            <a:off x="6054479" y="4740255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/>
          <p:cNvSpPr/>
          <p:nvPr/>
        </p:nvSpPr>
        <p:spPr>
          <a:xfrm>
            <a:off x="2303141" y="5168883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/>
          <p:cNvSpPr/>
          <p:nvPr/>
        </p:nvSpPr>
        <p:spPr>
          <a:xfrm>
            <a:off x="4054215" y="1739859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/>
          <p:cNvSpPr/>
          <p:nvPr/>
        </p:nvSpPr>
        <p:spPr>
          <a:xfrm>
            <a:off x="5625851" y="2311363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/>
          <p:cNvSpPr/>
          <p:nvPr/>
        </p:nvSpPr>
        <p:spPr>
          <a:xfrm>
            <a:off x="6340231" y="3882999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/>
          <p:cNvSpPr/>
          <p:nvPr/>
        </p:nvSpPr>
        <p:spPr>
          <a:xfrm>
            <a:off x="6197355" y="4597379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/>
          <p:cNvSpPr/>
          <p:nvPr/>
        </p:nvSpPr>
        <p:spPr>
          <a:xfrm>
            <a:off x="4911471" y="5668949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/>
          <p:cNvSpPr/>
          <p:nvPr/>
        </p:nvSpPr>
        <p:spPr>
          <a:xfrm>
            <a:off x="4625719" y="5811825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/>
          <p:cNvSpPr/>
          <p:nvPr/>
        </p:nvSpPr>
        <p:spPr>
          <a:xfrm>
            <a:off x="3982777" y="5740387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/>
          <p:cNvSpPr/>
          <p:nvPr/>
        </p:nvSpPr>
        <p:spPr>
          <a:xfrm>
            <a:off x="4339967" y="1830347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/>
          <p:cNvSpPr/>
          <p:nvPr/>
        </p:nvSpPr>
        <p:spPr>
          <a:xfrm>
            <a:off x="2690543" y="2473289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/>
          <p:cNvSpPr/>
          <p:nvPr/>
        </p:nvSpPr>
        <p:spPr>
          <a:xfrm>
            <a:off x="1839637" y="3525809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/>
          <p:cNvSpPr/>
          <p:nvPr/>
        </p:nvSpPr>
        <p:spPr>
          <a:xfrm>
            <a:off x="2053951" y="3025743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/>
          <p:cNvSpPr/>
          <p:nvPr/>
        </p:nvSpPr>
        <p:spPr>
          <a:xfrm>
            <a:off x="6697421" y="2882867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/>
          <p:cNvSpPr/>
          <p:nvPr/>
        </p:nvSpPr>
        <p:spPr>
          <a:xfrm>
            <a:off x="2696893" y="5668949"/>
            <a:ext cx="72000" cy="72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/>
          <p:cNvSpPr/>
          <p:nvPr/>
        </p:nvSpPr>
        <p:spPr>
          <a:xfrm>
            <a:off x="6840297" y="3454371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/>
          <p:cNvSpPr/>
          <p:nvPr/>
        </p:nvSpPr>
        <p:spPr>
          <a:xfrm>
            <a:off x="6554545" y="4597379"/>
            <a:ext cx="72000" cy="72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/>
          <p:cNvSpPr/>
          <p:nvPr/>
        </p:nvSpPr>
        <p:spPr>
          <a:xfrm>
            <a:off x="5697289" y="2097049"/>
            <a:ext cx="72000" cy="72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/>
          <p:cNvSpPr/>
          <p:nvPr/>
        </p:nvSpPr>
        <p:spPr>
          <a:xfrm>
            <a:off x="3411273" y="5811825"/>
            <a:ext cx="72000" cy="72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/>
          <p:cNvSpPr/>
          <p:nvPr/>
        </p:nvSpPr>
        <p:spPr>
          <a:xfrm>
            <a:off x="2268265" y="2525677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/>
          <p:cNvSpPr/>
          <p:nvPr/>
        </p:nvSpPr>
        <p:spPr>
          <a:xfrm>
            <a:off x="1839637" y="3954437"/>
            <a:ext cx="72000" cy="72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/>
          <p:cNvSpPr/>
          <p:nvPr/>
        </p:nvSpPr>
        <p:spPr>
          <a:xfrm>
            <a:off x="1982513" y="2668553"/>
            <a:ext cx="72000" cy="72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/>
          <p:cNvSpPr/>
          <p:nvPr/>
        </p:nvSpPr>
        <p:spPr>
          <a:xfrm>
            <a:off x="6483107" y="3240057"/>
            <a:ext cx="72000" cy="72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타원 426"/>
          <p:cNvSpPr/>
          <p:nvPr/>
        </p:nvSpPr>
        <p:spPr>
          <a:xfrm>
            <a:off x="6125917" y="2597115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/>
          <p:cNvSpPr/>
          <p:nvPr/>
        </p:nvSpPr>
        <p:spPr>
          <a:xfrm>
            <a:off x="5340099" y="1811297"/>
            <a:ext cx="72000" cy="72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/>
          <p:cNvSpPr/>
          <p:nvPr/>
        </p:nvSpPr>
        <p:spPr>
          <a:xfrm>
            <a:off x="2625455" y="5454635"/>
            <a:ext cx="72000" cy="72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타원 429"/>
          <p:cNvSpPr/>
          <p:nvPr/>
        </p:nvSpPr>
        <p:spPr>
          <a:xfrm>
            <a:off x="5482975" y="2097049"/>
            <a:ext cx="72000" cy="72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타원 430"/>
          <p:cNvSpPr/>
          <p:nvPr/>
        </p:nvSpPr>
        <p:spPr>
          <a:xfrm>
            <a:off x="4339967" y="1596983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2" name="타원 431"/>
          <p:cNvSpPr/>
          <p:nvPr/>
        </p:nvSpPr>
        <p:spPr>
          <a:xfrm>
            <a:off x="5697289" y="5597511"/>
            <a:ext cx="72000" cy="72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타원 432"/>
          <p:cNvSpPr/>
          <p:nvPr/>
        </p:nvSpPr>
        <p:spPr>
          <a:xfrm>
            <a:off x="6340231" y="4097313"/>
            <a:ext cx="72000" cy="72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4" name="타원 433"/>
          <p:cNvSpPr/>
          <p:nvPr/>
        </p:nvSpPr>
        <p:spPr>
          <a:xfrm>
            <a:off x="4982909" y="1811297"/>
            <a:ext cx="72000" cy="72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5" name="타원 434"/>
          <p:cNvSpPr/>
          <p:nvPr/>
        </p:nvSpPr>
        <p:spPr>
          <a:xfrm>
            <a:off x="3911339" y="1596983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6" name="타원 435"/>
          <p:cNvSpPr/>
          <p:nvPr/>
        </p:nvSpPr>
        <p:spPr>
          <a:xfrm>
            <a:off x="2411141" y="2954305"/>
            <a:ext cx="72000" cy="72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타원 436"/>
          <p:cNvSpPr/>
          <p:nvPr/>
        </p:nvSpPr>
        <p:spPr>
          <a:xfrm>
            <a:off x="6483107" y="3668685"/>
            <a:ext cx="72000" cy="72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타원 437"/>
          <p:cNvSpPr/>
          <p:nvPr/>
        </p:nvSpPr>
        <p:spPr>
          <a:xfrm>
            <a:off x="3125521" y="2097049"/>
            <a:ext cx="72000" cy="72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타원 438"/>
          <p:cNvSpPr/>
          <p:nvPr/>
        </p:nvSpPr>
        <p:spPr>
          <a:xfrm>
            <a:off x="2482579" y="2168487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타원 439"/>
          <p:cNvSpPr/>
          <p:nvPr/>
        </p:nvSpPr>
        <p:spPr>
          <a:xfrm>
            <a:off x="2268265" y="3668685"/>
            <a:ext cx="72000" cy="72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타원 440"/>
          <p:cNvSpPr/>
          <p:nvPr/>
        </p:nvSpPr>
        <p:spPr>
          <a:xfrm>
            <a:off x="4054215" y="6026139"/>
            <a:ext cx="72000" cy="72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타원 441"/>
          <p:cNvSpPr/>
          <p:nvPr/>
        </p:nvSpPr>
        <p:spPr>
          <a:xfrm>
            <a:off x="2696893" y="2311363"/>
            <a:ext cx="72000" cy="72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타원 442"/>
          <p:cNvSpPr/>
          <p:nvPr/>
        </p:nvSpPr>
        <p:spPr>
          <a:xfrm>
            <a:off x="6340231" y="2454239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타원 443"/>
          <p:cNvSpPr/>
          <p:nvPr/>
        </p:nvSpPr>
        <p:spPr>
          <a:xfrm>
            <a:off x="2053951" y="4454503"/>
            <a:ext cx="72000" cy="72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타원 444"/>
          <p:cNvSpPr/>
          <p:nvPr/>
        </p:nvSpPr>
        <p:spPr>
          <a:xfrm>
            <a:off x="6054479" y="5240321"/>
            <a:ext cx="72000" cy="72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타원 445"/>
          <p:cNvSpPr/>
          <p:nvPr/>
        </p:nvSpPr>
        <p:spPr>
          <a:xfrm>
            <a:off x="2053951" y="3382933"/>
            <a:ext cx="36000" cy="36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타원 446"/>
          <p:cNvSpPr/>
          <p:nvPr/>
        </p:nvSpPr>
        <p:spPr>
          <a:xfrm>
            <a:off x="5554413" y="1668421"/>
            <a:ext cx="36000" cy="36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타원 447"/>
          <p:cNvSpPr/>
          <p:nvPr/>
        </p:nvSpPr>
        <p:spPr>
          <a:xfrm>
            <a:off x="6625983" y="3525809"/>
            <a:ext cx="36000" cy="36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타원 448"/>
          <p:cNvSpPr/>
          <p:nvPr/>
        </p:nvSpPr>
        <p:spPr>
          <a:xfrm>
            <a:off x="5911603" y="1882735"/>
            <a:ext cx="36000" cy="36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타원 449"/>
          <p:cNvSpPr/>
          <p:nvPr/>
        </p:nvSpPr>
        <p:spPr>
          <a:xfrm>
            <a:off x="6840297" y="3882999"/>
            <a:ext cx="36000" cy="36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1" name="타원 450"/>
          <p:cNvSpPr/>
          <p:nvPr/>
        </p:nvSpPr>
        <p:spPr>
          <a:xfrm>
            <a:off x="3411273" y="1668421"/>
            <a:ext cx="36000" cy="36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2" name="타원 451"/>
          <p:cNvSpPr/>
          <p:nvPr/>
        </p:nvSpPr>
        <p:spPr>
          <a:xfrm>
            <a:off x="6483107" y="3025743"/>
            <a:ext cx="36000" cy="36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타원 452"/>
          <p:cNvSpPr/>
          <p:nvPr/>
        </p:nvSpPr>
        <p:spPr>
          <a:xfrm>
            <a:off x="3196959" y="1668421"/>
            <a:ext cx="36000" cy="36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4" name="타원 453"/>
          <p:cNvSpPr/>
          <p:nvPr/>
        </p:nvSpPr>
        <p:spPr>
          <a:xfrm>
            <a:off x="2268265" y="2954305"/>
            <a:ext cx="36000" cy="36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타원 454"/>
          <p:cNvSpPr/>
          <p:nvPr/>
        </p:nvSpPr>
        <p:spPr>
          <a:xfrm>
            <a:off x="2268265" y="2239925"/>
            <a:ext cx="36000" cy="36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타원 455"/>
          <p:cNvSpPr/>
          <p:nvPr/>
        </p:nvSpPr>
        <p:spPr>
          <a:xfrm>
            <a:off x="2768331" y="2025611"/>
            <a:ext cx="36000" cy="36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7" name="타원 456"/>
          <p:cNvSpPr/>
          <p:nvPr/>
        </p:nvSpPr>
        <p:spPr>
          <a:xfrm>
            <a:off x="5125785" y="1596983"/>
            <a:ext cx="36000" cy="36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8" name="타원 457"/>
          <p:cNvSpPr/>
          <p:nvPr/>
        </p:nvSpPr>
        <p:spPr>
          <a:xfrm>
            <a:off x="6625983" y="2739991"/>
            <a:ext cx="36000" cy="36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9" name="타원 458"/>
          <p:cNvSpPr/>
          <p:nvPr/>
        </p:nvSpPr>
        <p:spPr>
          <a:xfrm>
            <a:off x="6911735" y="3240057"/>
            <a:ext cx="36000" cy="36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0" name="타원 459"/>
          <p:cNvSpPr/>
          <p:nvPr/>
        </p:nvSpPr>
        <p:spPr>
          <a:xfrm>
            <a:off x="3625587" y="1525545"/>
            <a:ext cx="36000" cy="36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1" name="타원 460"/>
          <p:cNvSpPr/>
          <p:nvPr/>
        </p:nvSpPr>
        <p:spPr>
          <a:xfrm>
            <a:off x="7054611" y="3740123"/>
            <a:ext cx="36000" cy="36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2" name="타원 461"/>
          <p:cNvSpPr/>
          <p:nvPr/>
        </p:nvSpPr>
        <p:spPr>
          <a:xfrm>
            <a:off x="1911075" y="4740255"/>
            <a:ext cx="36000" cy="36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3" name="타원 462"/>
          <p:cNvSpPr/>
          <p:nvPr/>
        </p:nvSpPr>
        <p:spPr>
          <a:xfrm>
            <a:off x="4697157" y="1596983"/>
            <a:ext cx="36000" cy="36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4" name="타원 463"/>
          <p:cNvSpPr/>
          <p:nvPr/>
        </p:nvSpPr>
        <p:spPr>
          <a:xfrm>
            <a:off x="2625455" y="4954569"/>
            <a:ext cx="36000" cy="36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5" name="타원 464"/>
          <p:cNvSpPr/>
          <p:nvPr/>
        </p:nvSpPr>
        <p:spPr>
          <a:xfrm>
            <a:off x="1768199" y="3240057"/>
            <a:ext cx="36000" cy="36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6" name="타원 465"/>
          <p:cNvSpPr/>
          <p:nvPr/>
        </p:nvSpPr>
        <p:spPr>
          <a:xfrm>
            <a:off x="3054083" y="5811825"/>
            <a:ext cx="36000" cy="36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7" name="타원 466"/>
          <p:cNvSpPr/>
          <p:nvPr/>
        </p:nvSpPr>
        <p:spPr>
          <a:xfrm>
            <a:off x="5054347" y="5883263"/>
            <a:ext cx="36000" cy="36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8" name="타원 467"/>
          <p:cNvSpPr/>
          <p:nvPr/>
        </p:nvSpPr>
        <p:spPr>
          <a:xfrm>
            <a:off x="2125389" y="5026007"/>
            <a:ext cx="36000" cy="36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9" name="타원 468"/>
          <p:cNvSpPr/>
          <p:nvPr/>
        </p:nvSpPr>
        <p:spPr>
          <a:xfrm>
            <a:off x="5983041" y="5597511"/>
            <a:ext cx="36000" cy="36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타원 469"/>
          <p:cNvSpPr/>
          <p:nvPr/>
        </p:nvSpPr>
        <p:spPr>
          <a:xfrm>
            <a:off x="2982645" y="1882735"/>
            <a:ext cx="36000" cy="36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1" name="타원 470"/>
          <p:cNvSpPr/>
          <p:nvPr/>
        </p:nvSpPr>
        <p:spPr>
          <a:xfrm>
            <a:off x="6411669" y="5097445"/>
            <a:ext cx="36000" cy="36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2" name="타원 471"/>
          <p:cNvSpPr/>
          <p:nvPr/>
        </p:nvSpPr>
        <p:spPr>
          <a:xfrm>
            <a:off x="5768727" y="5168883"/>
            <a:ext cx="36000" cy="36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3" name="타원 472"/>
          <p:cNvSpPr/>
          <p:nvPr/>
        </p:nvSpPr>
        <p:spPr>
          <a:xfrm>
            <a:off x="5411537" y="5526073"/>
            <a:ext cx="36000" cy="36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4" name="타원 473"/>
          <p:cNvSpPr/>
          <p:nvPr/>
        </p:nvSpPr>
        <p:spPr>
          <a:xfrm>
            <a:off x="2482579" y="2454239"/>
            <a:ext cx="36000" cy="36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5" name="타원 474"/>
          <p:cNvSpPr/>
          <p:nvPr/>
        </p:nvSpPr>
        <p:spPr>
          <a:xfrm>
            <a:off x="1911075" y="3168619"/>
            <a:ext cx="36000" cy="36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타원 475"/>
          <p:cNvSpPr/>
          <p:nvPr/>
        </p:nvSpPr>
        <p:spPr>
          <a:xfrm>
            <a:off x="3768463" y="5811825"/>
            <a:ext cx="36000" cy="36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7" name="타원 476"/>
          <p:cNvSpPr/>
          <p:nvPr/>
        </p:nvSpPr>
        <p:spPr>
          <a:xfrm>
            <a:off x="3411273" y="5597511"/>
            <a:ext cx="36000" cy="36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8" name="타원 477"/>
          <p:cNvSpPr/>
          <p:nvPr/>
        </p:nvSpPr>
        <p:spPr>
          <a:xfrm>
            <a:off x="3768463" y="5954701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타원 478"/>
          <p:cNvSpPr/>
          <p:nvPr/>
        </p:nvSpPr>
        <p:spPr>
          <a:xfrm>
            <a:off x="2482579" y="4883131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0" name="타원 479"/>
          <p:cNvSpPr/>
          <p:nvPr/>
        </p:nvSpPr>
        <p:spPr>
          <a:xfrm>
            <a:off x="1839637" y="3311495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타원 480"/>
          <p:cNvSpPr/>
          <p:nvPr/>
        </p:nvSpPr>
        <p:spPr>
          <a:xfrm>
            <a:off x="5411537" y="1954173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/>
          <p:cNvSpPr/>
          <p:nvPr/>
        </p:nvSpPr>
        <p:spPr>
          <a:xfrm>
            <a:off x="5946479" y="2954305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/>
          <p:cNvSpPr/>
          <p:nvPr/>
        </p:nvSpPr>
        <p:spPr>
          <a:xfrm>
            <a:off x="5768727" y="2382801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/>
          <p:cNvSpPr/>
          <p:nvPr/>
        </p:nvSpPr>
        <p:spPr>
          <a:xfrm>
            <a:off x="4125653" y="1454107"/>
            <a:ext cx="36000" cy="36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5" name="타원 484"/>
          <p:cNvSpPr/>
          <p:nvPr/>
        </p:nvSpPr>
        <p:spPr>
          <a:xfrm>
            <a:off x="6268793" y="3597247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타원 485"/>
          <p:cNvSpPr/>
          <p:nvPr/>
        </p:nvSpPr>
        <p:spPr>
          <a:xfrm>
            <a:off x="3911339" y="1882735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타원 486"/>
          <p:cNvSpPr/>
          <p:nvPr/>
        </p:nvSpPr>
        <p:spPr>
          <a:xfrm>
            <a:off x="5340099" y="2239925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8" name="타원 487"/>
          <p:cNvSpPr/>
          <p:nvPr/>
        </p:nvSpPr>
        <p:spPr>
          <a:xfrm>
            <a:off x="5517851" y="5097445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타원 488"/>
          <p:cNvSpPr/>
          <p:nvPr/>
        </p:nvSpPr>
        <p:spPr>
          <a:xfrm>
            <a:off x="5268661" y="5311759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타원 489"/>
          <p:cNvSpPr/>
          <p:nvPr/>
        </p:nvSpPr>
        <p:spPr>
          <a:xfrm>
            <a:off x="5660727" y="2525677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타원 490"/>
          <p:cNvSpPr/>
          <p:nvPr/>
        </p:nvSpPr>
        <p:spPr>
          <a:xfrm>
            <a:off x="6054479" y="4025875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2" name="타원 491"/>
          <p:cNvSpPr/>
          <p:nvPr/>
        </p:nvSpPr>
        <p:spPr>
          <a:xfrm>
            <a:off x="5875041" y="4668817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타원 492"/>
          <p:cNvSpPr/>
          <p:nvPr/>
        </p:nvSpPr>
        <p:spPr>
          <a:xfrm>
            <a:off x="6054479" y="4240189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4" name="타원 493"/>
          <p:cNvSpPr/>
          <p:nvPr/>
        </p:nvSpPr>
        <p:spPr>
          <a:xfrm>
            <a:off x="4547931" y="1804947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5" name="타원 494"/>
          <p:cNvSpPr/>
          <p:nvPr/>
        </p:nvSpPr>
        <p:spPr>
          <a:xfrm>
            <a:off x="3268397" y="1882735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" name="타원 495"/>
          <p:cNvSpPr/>
          <p:nvPr/>
        </p:nvSpPr>
        <p:spPr>
          <a:xfrm>
            <a:off x="6160793" y="3740123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타원 496"/>
          <p:cNvSpPr/>
          <p:nvPr/>
        </p:nvSpPr>
        <p:spPr>
          <a:xfrm>
            <a:off x="5768727" y="5240321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타원 497"/>
          <p:cNvSpPr/>
          <p:nvPr/>
        </p:nvSpPr>
        <p:spPr>
          <a:xfrm>
            <a:off x="5268661" y="2168487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9" name="타원 498"/>
          <p:cNvSpPr/>
          <p:nvPr/>
        </p:nvSpPr>
        <p:spPr>
          <a:xfrm>
            <a:off x="2482579" y="1811297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타원 499"/>
          <p:cNvSpPr/>
          <p:nvPr/>
        </p:nvSpPr>
        <p:spPr>
          <a:xfrm>
            <a:off x="6125917" y="3811561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1" name="타원 500"/>
          <p:cNvSpPr/>
          <p:nvPr/>
        </p:nvSpPr>
        <p:spPr>
          <a:xfrm>
            <a:off x="4982909" y="5668949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" name="타원 501"/>
          <p:cNvSpPr/>
          <p:nvPr/>
        </p:nvSpPr>
        <p:spPr>
          <a:xfrm>
            <a:off x="4911471" y="1454107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3" name="타원 502"/>
          <p:cNvSpPr/>
          <p:nvPr/>
        </p:nvSpPr>
        <p:spPr>
          <a:xfrm>
            <a:off x="2911207" y="1668421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4" name="타원 503"/>
          <p:cNvSpPr/>
          <p:nvPr/>
        </p:nvSpPr>
        <p:spPr>
          <a:xfrm>
            <a:off x="4911471" y="1954173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5" name="타원 504"/>
          <p:cNvSpPr/>
          <p:nvPr/>
        </p:nvSpPr>
        <p:spPr>
          <a:xfrm>
            <a:off x="2911207" y="1954173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6" name="타원 505"/>
          <p:cNvSpPr/>
          <p:nvPr/>
        </p:nvSpPr>
        <p:spPr>
          <a:xfrm>
            <a:off x="1911075" y="2454239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7" name="타원 506"/>
          <p:cNvSpPr/>
          <p:nvPr/>
        </p:nvSpPr>
        <p:spPr>
          <a:xfrm>
            <a:off x="2482579" y="4525941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8" name="타원 507"/>
          <p:cNvSpPr/>
          <p:nvPr/>
        </p:nvSpPr>
        <p:spPr>
          <a:xfrm>
            <a:off x="2411141" y="3168619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타원 508"/>
          <p:cNvSpPr/>
          <p:nvPr/>
        </p:nvSpPr>
        <p:spPr>
          <a:xfrm>
            <a:off x="2911207" y="5132321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0" name="타원 509"/>
          <p:cNvSpPr/>
          <p:nvPr/>
        </p:nvSpPr>
        <p:spPr>
          <a:xfrm>
            <a:off x="3911339" y="1954173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1" name="타원 510"/>
          <p:cNvSpPr/>
          <p:nvPr/>
        </p:nvSpPr>
        <p:spPr>
          <a:xfrm>
            <a:off x="2839769" y="2311363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" name="타원 511"/>
          <p:cNvSpPr/>
          <p:nvPr/>
        </p:nvSpPr>
        <p:spPr>
          <a:xfrm>
            <a:off x="1768199" y="3740123"/>
            <a:ext cx="72000" cy="72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3" name="타원 512"/>
          <p:cNvSpPr/>
          <p:nvPr/>
        </p:nvSpPr>
        <p:spPr>
          <a:xfrm>
            <a:off x="2053951" y="3668685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타원 513"/>
          <p:cNvSpPr/>
          <p:nvPr/>
        </p:nvSpPr>
        <p:spPr>
          <a:xfrm>
            <a:off x="2312666" y="3427334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5" name="타원 514"/>
          <p:cNvSpPr/>
          <p:nvPr/>
        </p:nvSpPr>
        <p:spPr>
          <a:xfrm>
            <a:off x="2706417" y="2557427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타원 515"/>
          <p:cNvSpPr/>
          <p:nvPr/>
        </p:nvSpPr>
        <p:spPr>
          <a:xfrm>
            <a:off x="2696893" y="4883131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7" name="타원 516"/>
          <p:cNvSpPr/>
          <p:nvPr/>
        </p:nvSpPr>
        <p:spPr>
          <a:xfrm>
            <a:off x="2554017" y="2811429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8" name="타원 517"/>
          <p:cNvSpPr/>
          <p:nvPr/>
        </p:nvSpPr>
        <p:spPr>
          <a:xfrm>
            <a:off x="3196959" y="2168487"/>
            <a:ext cx="108000" cy="108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9" name="타원 518"/>
          <p:cNvSpPr/>
          <p:nvPr/>
        </p:nvSpPr>
        <p:spPr>
          <a:xfrm>
            <a:off x="2768331" y="2739991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타원 519"/>
          <p:cNvSpPr/>
          <p:nvPr/>
        </p:nvSpPr>
        <p:spPr>
          <a:xfrm>
            <a:off x="2125389" y="3954437"/>
            <a:ext cx="108000" cy="108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1" name="타원 520"/>
          <p:cNvSpPr/>
          <p:nvPr/>
        </p:nvSpPr>
        <p:spPr>
          <a:xfrm>
            <a:off x="2347591" y="4221139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2" name="타원 521"/>
          <p:cNvSpPr/>
          <p:nvPr/>
        </p:nvSpPr>
        <p:spPr>
          <a:xfrm>
            <a:off x="6625983" y="3811561"/>
            <a:ext cx="75600" cy="756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3" name="타원 522"/>
          <p:cNvSpPr/>
          <p:nvPr/>
        </p:nvSpPr>
        <p:spPr>
          <a:xfrm>
            <a:off x="4911471" y="6026139"/>
            <a:ext cx="75600" cy="756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4" name="타원 523"/>
          <p:cNvSpPr/>
          <p:nvPr/>
        </p:nvSpPr>
        <p:spPr>
          <a:xfrm>
            <a:off x="2839769" y="5454635"/>
            <a:ext cx="75600" cy="756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5" name="타원 524"/>
          <p:cNvSpPr/>
          <p:nvPr/>
        </p:nvSpPr>
        <p:spPr>
          <a:xfrm>
            <a:off x="3839901" y="1668421"/>
            <a:ext cx="75600" cy="756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6" name="타원 525"/>
          <p:cNvSpPr/>
          <p:nvPr/>
        </p:nvSpPr>
        <p:spPr>
          <a:xfrm>
            <a:off x="4482843" y="6097577"/>
            <a:ext cx="75600" cy="756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7" name="타원 526"/>
          <p:cNvSpPr/>
          <p:nvPr/>
        </p:nvSpPr>
        <p:spPr>
          <a:xfrm>
            <a:off x="1839637" y="2954305"/>
            <a:ext cx="75600" cy="756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8" name="타원 527"/>
          <p:cNvSpPr/>
          <p:nvPr/>
        </p:nvSpPr>
        <p:spPr>
          <a:xfrm>
            <a:off x="2196827" y="3525809"/>
            <a:ext cx="75600" cy="756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타원 528"/>
          <p:cNvSpPr/>
          <p:nvPr/>
        </p:nvSpPr>
        <p:spPr>
          <a:xfrm>
            <a:off x="6483107" y="4383065"/>
            <a:ext cx="75600" cy="756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0" name="타원 529"/>
          <p:cNvSpPr/>
          <p:nvPr/>
        </p:nvSpPr>
        <p:spPr>
          <a:xfrm>
            <a:off x="3554149" y="5668949"/>
            <a:ext cx="75600" cy="756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1" name="타원 530"/>
          <p:cNvSpPr/>
          <p:nvPr/>
        </p:nvSpPr>
        <p:spPr>
          <a:xfrm>
            <a:off x="6268793" y="4950407"/>
            <a:ext cx="75600" cy="756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" name="타원 531"/>
          <p:cNvSpPr/>
          <p:nvPr/>
        </p:nvSpPr>
        <p:spPr>
          <a:xfrm>
            <a:off x="6554545" y="2954305"/>
            <a:ext cx="75600" cy="756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3" name="타원 532"/>
          <p:cNvSpPr/>
          <p:nvPr/>
        </p:nvSpPr>
        <p:spPr>
          <a:xfrm>
            <a:off x="2411141" y="4668817"/>
            <a:ext cx="75600" cy="756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4" name="타원 533"/>
          <p:cNvSpPr/>
          <p:nvPr/>
        </p:nvSpPr>
        <p:spPr>
          <a:xfrm>
            <a:off x="2268265" y="4954569"/>
            <a:ext cx="75600" cy="756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타원 534"/>
          <p:cNvSpPr/>
          <p:nvPr/>
        </p:nvSpPr>
        <p:spPr>
          <a:xfrm>
            <a:off x="5840165" y="2168487"/>
            <a:ext cx="75600" cy="756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6" name="타원 535"/>
          <p:cNvSpPr/>
          <p:nvPr/>
        </p:nvSpPr>
        <p:spPr>
          <a:xfrm>
            <a:off x="6625983" y="4097313"/>
            <a:ext cx="75600" cy="756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7" name="타원 536"/>
          <p:cNvSpPr/>
          <p:nvPr/>
        </p:nvSpPr>
        <p:spPr>
          <a:xfrm>
            <a:off x="5340099" y="5883263"/>
            <a:ext cx="75600" cy="756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8" name="타원 537"/>
          <p:cNvSpPr/>
          <p:nvPr/>
        </p:nvSpPr>
        <p:spPr>
          <a:xfrm>
            <a:off x="2196827" y="2811429"/>
            <a:ext cx="75600" cy="756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9" name="타원 538"/>
          <p:cNvSpPr/>
          <p:nvPr/>
        </p:nvSpPr>
        <p:spPr>
          <a:xfrm>
            <a:off x="3196959" y="5740387"/>
            <a:ext cx="75600" cy="756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0" name="타원 539"/>
          <p:cNvSpPr/>
          <p:nvPr/>
        </p:nvSpPr>
        <p:spPr>
          <a:xfrm>
            <a:off x="5554413" y="5597511"/>
            <a:ext cx="75600" cy="756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1" name="타원 540"/>
          <p:cNvSpPr/>
          <p:nvPr/>
        </p:nvSpPr>
        <p:spPr>
          <a:xfrm>
            <a:off x="6340231" y="2668553"/>
            <a:ext cx="75600" cy="756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2" name="타원 541"/>
          <p:cNvSpPr/>
          <p:nvPr/>
        </p:nvSpPr>
        <p:spPr>
          <a:xfrm>
            <a:off x="2346053" y="4097313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3" name="타원 542"/>
          <p:cNvSpPr/>
          <p:nvPr/>
        </p:nvSpPr>
        <p:spPr>
          <a:xfrm>
            <a:off x="3339835" y="5486385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4" name="타원 543"/>
          <p:cNvSpPr/>
          <p:nvPr/>
        </p:nvSpPr>
        <p:spPr>
          <a:xfrm>
            <a:off x="4871783" y="5564173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5" name="타원 544"/>
          <p:cNvSpPr/>
          <p:nvPr/>
        </p:nvSpPr>
        <p:spPr>
          <a:xfrm>
            <a:off x="5911603" y="2882867"/>
            <a:ext cx="108000" cy="108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6" name="타원 545"/>
          <p:cNvSpPr/>
          <p:nvPr/>
        </p:nvSpPr>
        <p:spPr>
          <a:xfrm>
            <a:off x="6206879" y="4392589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7" name="타원 546"/>
          <p:cNvSpPr/>
          <p:nvPr/>
        </p:nvSpPr>
        <p:spPr>
          <a:xfrm>
            <a:off x="4411405" y="5668949"/>
            <a:ext cx="72000" cy="72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8" name="타원 547"/>
          <p:cNvSpPr/>
          <p:nvPr/>
        </p:nvSpPr>
        <p:spPr>
          <a:xfrm>
            <a:off x="3344597" y="5467335"/>
            <a:ext cx="36000" cy="36000"/>
          </a:xfrm>
          <a:prstGeom prst="ellipse">
            <a:avLst/>
          </a:prstGeom>
          <a:solidFill>
            <a:srgbClr val="0D1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9" name="타원 548"/>
          <p:cNvSpPr/>
          <p:nvPr/>
        </p:nvSpPr>
        <p:spPr>
          <a:xfrm>
            <a:off x="3697025" y="1979573"/>
            <a:ext cx="36000" cy="36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0" name="타원 549"/>
          <p:cNvSpPr/>
          <p:nvPr/>
        </p:nvSpPr>
        <p:spPr>
          <a:xfrm>
            <a:off x="3716075" y="1960523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1" name="타원 550"/>
          <p:cNvSpPr/>
          <p:nvPr/>
        </p:nvSpPr>
        <p:spPr>
          <a:xfrm>
            <a:off x="4163191" y="1908135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2" name="타원 551"/>
          <p:cNvSpPr/>
          <p:nvPr/>
        </p:nvSpPr>
        <p:spPr>
          <a:xfrm>
            <a:off x="4554281" y="1889085"/>
            <a:ext cx="72000" cy="72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3" name="타원 552"/>
          <p:cNvSpPr/>
          <p:nvPr/>
        </p:nvSpPr>
        <p:spPr>
          <a:xfrm>
            <a:off x="2554017" y="2597115"/>
            <a:ext cx="72000" cy="72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4" name="타원 553"/>
          <p:cNvSpPr/>
          <p:nvPr/>
        </p:nvSpPr>
        <p:spPr>
          <a:xfrm>
            <a:off x="6268793" y="4240189"/>
            <a:ext cx="36000" cy="36000"/>
          </a:xfrm>
          <a:prstGeom prst="ellipse">
            <a:avLst/>
          </a:prstGeom>
          <a:solidFill>
            <a:srgbClr val="152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5" name="타원 554"/>
          <p:cNvSpPr/>
          <p:nvPr/>
        </p:nvSpPr>
        <p:spPr>
          <a:xfrm>
            <a:off x="6035429" y="4551341"/>
            <a:ext cx="36000" cy="36000"/>
          </a:xfrm>
          <a:prstGeom prst="ellipse">
            <a:avLst/>
          </a:prstGeom>
          <a:solidFill>
            <a:srgbClr val="2E5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6" name="타원 555"/>
          <p:cNvSpPr/>
          <p:nvPr/>
        </p:nvSpPr>
        <p:spPr>
          <a:xfrm>
            <a:off x="6054479" y="3240057"/>
            <a:ext cx="108000" cy="108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7" name="타원 556"/>
          <p:cNvSpPr/>
          <p:nvPr/>
        </p:nvSpPr>
        <p:spPr>
          <a:xfrm>
            <a:off x="6125917" y="3240057"/>
            <a:ext cx="72000" cy="72000"/>
          </a:xfrm>
          <a:prstGeom prst="ellipse">
            <a:avLst/>
          </a:prstGeom>
          <a:solidFill>
            <a:srgbClr val="40B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8" name="타원 557"/>
          <p:cNvSpPr/>
          <p:nvPr/>
        </p:nvSpPr>
        <p:spPr>
          <a:xfrm>
            <a:off x="2375422" y="1918454"/>
            <a:ext cx="3786214" cy="37862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61" name="슬라이드 번호 개체 틀 5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63" name="TextBox 562"/>
          <p:cNvSpPr txBox="1"/>
          <p:nvPr/>
        </p:nvSpPr>
        <p:spPr>
          <a:xfrm>
            <a:off x="2792118" y="3063799"/>
            <a:ext cx="3369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ysClr val="windowText" lastClr="000000"/>
                </a:solidFill>
              </a:rPr>
              <a:t>팀원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구성 및 역할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 ………3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ysClr val="windowText" lastClr="000000"/>
                </a:solidFill>
              </a:rPr>
              <a:t>페이지 소개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……………………4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ysClr val="windowText" lastClr="000000"/>
                </a:solidFill>
              </a:rPr>
              <a:t>개발 일정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……………………………7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ysClr val="windowText" lastClr="000000"/>
                </a:solidFill>
              </a:rPr>
              <a:t>데이터베이스 설계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……..….8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ysClr val="windowText" lastClr="000000"/>
                </a:solidFill>
              </a:rPr>
              <a:t>페이지 설계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…………………......11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ysClr val="windowText" lastClr="000000"/>
                </a:solidFill>
              </a:rPr>
              <a:t>개발 화면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………………......15</a:t>
            </a:r>
            <a:endParaRPr lang="ko-KR" altLang="en-US" sz="1200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ysClr val="windowText" lastClr="00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27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CCFC87C0-8B64-4B82-AEC8-CFC2EFE9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033C3F-F27B-4B1D-BFD6-53BC1253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000" dirty="0" err="1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MemberServlet</a:t>
            </a:r>
            <a:endParaRPr lang="ko-KR" altLang="en-US" sz="5000" dirty="0">
              <a:latin typeface="한컴 쿨재즈 M" panose="02020603020101020101" pitchFamily="18" charset="-127"/>
              <a:ea typeface="한컴 쿨재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6A3F244-5989-4DFA-A587-EA8F088C0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1" t="61524" r="41052" b="15673"/>
          <a:stretch/>
        </p:blipFill>
        <p:spPr>
          <a:xfrm>
            <a:off x="179512" y="2148141"/>
            <a:ext cx="4543222" cy="3446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2CD230C-660A-4BAC-A4CA-8123BDD74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0" t="30188" r="46063" b="62600"/>
          <a:stretch/>
        </p:blipFill>
        <p:spPr>
          <a:xfrm>
            <a:off x="3603041" y="1639252"/>
            <a:ext cx="5328592" cy="9892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A40622E-A63F-4CCF-9299-406942442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45"/>
          <a:stretch/>
        </p:blipFill>
        <p:spPr>
          <a:xfrm>
            <a:off x="4552074" y="3589384"/>
            <a:ext cx="4462939" cy="112196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614E0D29-FED5-404F-9E08-F3E1D519C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970" y="4964085"/>
            <a:ext cx="4448175" cy="88582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3" name="말풍선: 타원형 22">
            <a:extLst>
              <a:ext uri="{FF2B5EF4-FFF2-40B4-BE49-F238E27FC236}">
                <a16:creationId xmlns="" xmlns:a16="http://schemas.microsoft.com/office/drawing/2014/main" id="{EF2AD3F4-302C-40E3-9C64-9926FF3E8F36}"/>
              </a:ext>
            </a:extLst>
          </p:cNvPr>
          <p:cNvSpPr/>
          <p:nvPr/>
        </p:nvSpPr>
        <p:spPr>
          <a:xfrm>
            <a:off x="3419872" y="1412775"/>
            <a:ext cx="401216" cy="364873"/>
          </a:xfrm>
          <a:prstGeom prst="wedgeEllipseCallout">
            <a:avLst>
              <a:gd name="adj1" fmla="val 39013"/>
              <a:gd name="adj2" fmla="val 601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="" xmlns:a16="http://schemas.microsoft.com/office/drawing/2014/main" id="{FF91DA23-6C29-4FC0-B0F0-9AEADC1F676A}"/>
              </a:ext>
            </a:extLst>
          </p:cNvPr>
          <p:cNvSpPr/>
          <p:nvPr/>
        </p:nvSpPr>
        <p:spPr>
          <a:xfrm>
            <a:off x="1619672" y="4149080"/>
            <a:ext cx="401216" cy="364873"/>
          </a:xfrm>
          <a:prstGeom prst="wedgeEllipseCallout">
            <a:avLst>
              <a:gd name="adj1" fmla="val 39013"/>
              <a:gd name="adj2" fmla="val 601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말풍선: 타원형 24">
            <a:extLst>
              <a:ext uri="{FF2B5EF4-FFF2-40B4-BE49-F238E27FC236}">
                <a16:creationId xmlns="" xmlns:a16="http://schemas.microsoft.com/office/drawing/2014/main" id="{4438B3EF-3574-41B2-8C12-3884594760CA}"/>
              </a:ext>
            </a:extLst>
          </p:cNvPr>
          <p:cNvSpPr/>
          <p:nvPr/>
        </p:nvSpPr>
        <p:spPr>
          <a:xfrm>
            <a:off x="1218456" y="4711348"/>
            <a:ext cx="401216" cy="364873"/>
          </a:xfrm>
          <a:prstGeom prst="wedgeEllipseCallout">
            <a:avLst>
              <a:gd name="adj1" fmla="val 39013"/>
              <a:gd name="adj2" fmla="val 601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말풍선: 타원형 26">
            <a:extLst>
              <a:ext uri="{FF2B5EF4-FFF2-40B4-BE49-F238E27FC236}">
                <a16:creationId xmlns="" xmlns:a16="http://schemas.microsoft.com/office/drawing/2014/main" id="{E498A533-6B38-4177-89A0-693F933919BA}"/>
              </a:ext>
            </a:extLst>
          </p:cNvPr>
          <p:cNvSpPr/>
          <p:nvPr/>
        </p:nvSpPr>
        <p:spPr>
          <a:xfrm>
            <a:off x="2107772" y="4711348"/>
            <a:ext cx="401216" cy="364873"/>
          </a:xfrm>
          <a:prstGeom prst="wedgeEllipseCallout">
            <a:avLst>
              <a:gd name="adj1" fmla="val 39013"/>
              <a:gd name="adj2" fmla="val 601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말풍선: 타원형 27">
            <a:extLst>
              <a:ext uri="{FF2B5EF4-FFF2-40B4-BE49-F238E27FC236}">
                <a16:creationId xmlns="" xmlns:a16="http://schemas.microsoft.com/office/drawing/2014/main" id="{8449908D-4A7C-48F6-AF5F-C73C9A08A1D3}"/>
              </a:ext>
            </a:extLst>
          </p:cNvPr>
          <p:cNvSpPr/>
          <p:nvPr/>
        </p:nvSpPr>
        <p:spPr>
          <a:xfrm>
            <a:off x="4260556" y="3286623"/>
            <a:ext cx="401216" cy="364873"/>
          </a:xfrm>
          <a:prstGeom prst="wedgeEllipseCallout">
            <a:avLst>
              <a:gd name="adj1" fmla="val 39013"/>
              <a:gd name="adj2" fmla="val 601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="" xmlns:a16="http://schemas.microsoft.com/office/drawing/2014/main" id="{EDA5626B-6EF3-477C-A555-C3BEA63E5006}"/>
              </a:ext>
            </a:extLst>
          </p:cNvPr>
          <p:cNvSpPr/>
          <p:nvPr/>
        </p:nvSpPr>
        <p:spPr>
          <a:xfrm>
            <a:off x="4241797" y="4711347"/>
            <a:ext cx="401216" cy="364873"/>
          </a:xfrm>
          <a:prstGeom prst="wedgeEllipseCallout">
            <a:avLst>
              <a:gd name="adj1" fmla="val 39013"/>
              <a:gd name="adj2" fmla="val 601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673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5368236-FDFD-49D6-92BB-C999A253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3E4D553-ABE4-4357-A1C8-02DE7E95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000" dirty="0" err="1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MemberServlet</a:t>
            </a:r>
            <a:endParaRPr lang="ko-KR" altLang="en-US" sz="50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1631FB2-DBD9-43DB-ABAE-0A537B5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 t="12200" r="33818" b="5201"/>
          <a:stretch/>
        </p:blipFill>
        <p:spPr>
          <a:xfrm>
            <a:off x="323528" y="1772816"/>
            <a:ext cx="4320481" cy="3532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29D3F92-4635-459D-8DDA-204A465C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755" y="2734623"/>
            <a:ext cx="3508862" cy="68550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A39C5C2-4D4F-4005-BB07-E23C3D7B5E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26" t="44128" r="48170" b="47410"/>
          <a:stretch/>
        </p:blipFill>
        <p:spPr>
          <a:xfrm>
            <a:off x="5074910" y="1883997"/>
            <a:ext cx="3683318" cy="6088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말풍선: 타원형 6">
            <a:extLst>
              <a:ext uri="{FF2B5EF4-FFF2-40B4-BE49-F238E27FC236}">
                <a16:creationId xmlns="" xmlns:a16="http://schemas.microsoft.com/office/drawing/2014/main" id="{37460216-9B65-4F73-956C-1789186AAB3E}"/>
              </a:ext>
            </a:extLst>
          </p:cNvPr>
          <p:cNvSpPr/>
          <p:nvPr/>
        </p:nvSpPr>
        <p:spPr>
          <a:xfrm>
            <a:off x="3619426" y="1787637"/>
            <a:ext cx="401216" cy="364873"/>
          </a:xfrm>
          <a:prstGeom prst="wedgeEllipseCallout">
            <a:avLst>
              <a:gd name="adj1" fmla="val 39013"/>
              <a:gd name="adj2" fmla="val 601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말풍선: 타원형 7">
            <a:extLst>
              <a:ext uri="{FF2B5EF4-FFF2-40B4-BE49-F238E27FC236}">
                <a16:creationId xmlns="" xmlns:a16="http://schemas.microsoft.com/office/drawing/2014/main" id="{4FD3C570-9497-4B8E-986A-AD9D3A2430D9}"/>
              </a:ext>
            </a:extLst>
          </p:cNvPr>
          <p:cNvSpPr/>
          <p:nvPr/>
        </p:nvSpPr>
        <p:spPr>
          <a:xfrm>
            <a:off x="4874302" y="1519124"/>
            <a:ext cx="401216" cy="364873"/>
          </a:xfrm>
          <a:prstGeom prst="wedgeEllipseCallout">
            <a:avLst>
              <a:gd name="adj1" fmla="val 39013"/>
              <a:gd name="adj2" fmla="val 601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="" xmlns:a16="http://schemas.microsoft.com/office/drawing/2014/main" id="{76ACB635-E0AC-4E58-AB43-7354A3E6D387}"/>
              </a:ext>
            </a:extLst>
          </p:cNvPr>
          <p:cNvSpPr/>
          <p:nvPr/>
        </p:nvSpPr>
        <p:spPr>
          <a:xfrm>
            <a:off x="2411760" y="4504287"/>
            <a:ext cx="401216" cy="364873"/>
          </a:xfrm>
          <a:prstGeom prst="wedgeEllipseCallout">
            <a:avLst>
              <a:gd name="adj1" fmla="val 39013"/>
              <a:gd name="adj2" fmla="val 601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말풍선: 타원형 9">
            <a:extLst>
              <a:ext uri="{FF2B5EF4-FFF2-40B4-BE49-F238E27FC236}">
                <a16:creationId xmlns="" xmlns:a16="http://schemas.microsoft.com/office/drawing/2014/main" id="{482F2AD7-9C2A-4318-8DAA-0EF9014B76B9}"/>
              </a:ext>
            </a:extLst>
          </p:cNvPr>
          <p:cNvSpPr/>
          <p:nvPr/>
        </p:nvSpPr>
        <p:spPr>
          <a:xfrm>
            <a:off x="4788024" y="2420888"/>
            <a:ext cx="401216" cy="364873"/>
          </a:xfrm>
          <a:prstGeom prst="wedgeEllipseCallout">
            <a:avLst>
              <a:gd name="adj1" fmla="val 39013"/>
              <a:gd name="adj2" fmla="val 601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1B0A347-12BC-46E4-B700-5EC0C758AB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25" t="17705" r="51301" b="41193"/>
          <a:stretch/>
        </p:blipFill>
        <p:spPr>
          <a:xfrm>
            <a:off x="5074910" y="3645024"/>
            <a:ext cx="3262942" cy="282432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" name="말풍선: 타원형 11">
            <a:extLst>
              <a:ext uri="{FF2B5EF4-FFF2-40B4-BE49-F238E27FC236}">
                <a16:creationId xmlns="" xmlns:a16="http://schemas.microsoft.com/office/drawing/2014/main" id="{022B782B-F87B-42AD-90DA-E11330B61C33}"/>
              </a:ext>
            </a:extLst>
          </p:cNvPr>
          <p:cNvSpPr/>
          <p:nvPr/>
        </p:nvSpPr>
        <p:spPr>
          <a:xfrm>
            <a:off x="4714843" y="3317286"/>
            <a:ext cx="401216" cy="364873"/>
          </a:xfrm>
          <a:prstGeom prst="wedgeEllipseCallout">
            <a:avLst>
              <a:gd name="adj1" fmla="val 39013"/>
              <a:gd name="adj2" fmla="val 601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4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1499C0B-087D-4A71-9CDD-84AF0D624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BF353C40-36C5-4C83-AE7A-51A07B94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000" dirty="0" err="1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ProductServlet</a:t>
            </a:r>
            <a:endParaRPr lang="ko-KR" altLang="en-US" sz="5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5F87D70-EA56-4D12-9F3F-A7DFDF6F28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4515" r="23227" b="13601"/>
          <a:stretch/>
        </p:blipFill>
        <p:spPr>
          <a:xfrm>
            <a:off x="348096" y="4481158"/>
            <a:ext cx="4733507" cy="2108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7546BA5-300C-4C49-B18F-FA53AD22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74" y="5688565"/>
            <a:ext cx="3453471" cy="61912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458F26FD-2ADB-40B7-B5FD-12573F8A9257}"/>
              </a:ext>
            </a:extLst>
          </p:cNvPr>
          <p:cNvCxnSpPr>
            <a:cxnSpLocks/>
          </p:cNvCxnSpPr>
          <p:nvPr/>
        </p:nvCxnSpPr>
        <p:spPr>
          <a:xfrm flipV="1">
            <a:off x="4427984" y="5998127"/>
            <a:ext cx="1008112" cy="314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362A4EA-6B41-4C20-A489-FE330B05F1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26340" r="12736" b="9400"/>
          <a:stretch/>
        </p:blipFill>
        <p:spPr>
          <a:xfrm>
            <a:off x="348096" y="1425325"/>
            <a:ext cx="4733507" cy="2899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C4C85EC-16ED-4BD5-8804-14FC1ABDF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391" y="1853993"/>
            <a:ext cx="4062437" cy="53795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64229C72-7608-409B-B6ED-64646A114225}"/>
              </a:ext>
            </a:extLst>
          </p:cNvPr>
          <p:cNvCxnSpPr/>
          <p:nvPr/>
        </p:nvCxnSpPr>
        <p:spPr>
          <a:xfrm>
            <a:off x="4211960" y="1916832"/>
            <a:ext cx="869643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93365E41-BDC3-41D6-87C5-C3FCA8E0D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391" y="2738557"/>
            <a:ext cx="4209891" cy="1203412"/>
          </a:xfrm>
          <a:prstGeom prst="rect">
            <a:avLst/>
          </a:prstGeom>
          <a:ln w="6985">
            <a:solidFill>
              <a:schemeClr val="tx1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59FAAAA2-9C4B-40C7-A89E-F1035E406140}"/>
              </a:ext>
            </a:extLst>
          </p:cNvPr>
          <p:cNvCxnSpPr/>
          <p:nvPr/>
        </p:nvCxnSpPr>
        <p:spPr>
          <a:xfrm>
            <a:off x="4067944" y="2883459"/>
            <a:ext cx="900100" cy="42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750CE0ED-05CB-4608-8378-FD8FAC4B5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391" y="4168184"/>
            <a:ext cx="4210447" cy="116266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7E3684B3-3392-478A-A290-3B9FD3FF293E}"/>
              </a:ext>
            </a:extLst>
          </p:cNvPr>
          <p:cNvCxnSpPr/>
          <p:nvPr/>
        </p:nvCxnSpPr>
        <p:spPr>
          <a:xfrm flipV="1">
            <a:off x="1763688" y="4749514"/>
            <a:ext cx="3204356" cy="33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819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FFB7315B-75EA-42CD-AD5C-B6350CF0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E1469B34-44BC-479D-B6EB-06EE8572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000" dirty="0" err="1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BoardServlet</a:t>
            </a:r>
            <a:endParaRPr lang="ko-KR" altLang="en-US" sz="5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07E7567-C45D-46D2-A26E-8513F2EAF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50330" r="13776" b="5200"/>
          <a:stretch/>
        </p:blipFill>
        <p:spPr>
          <a:xfrm>
            <a:off x="397246" y="1628800"/>
            <a:ext cx="4966842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1899FED-3C8A-4C85-87A8-FD1666267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8" t="48390" r="30966" b="4880"/>
          <a:stretch/>
        </p:blipFill>
        <p:spPr>
          <a:xfrm>
            <a:off x="395536" y="3727546"/>
            <a:ext cx="4966843" cy="2581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C9D3400C-F4BA-4E07-B900-67350D885F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20"/>
          <a:stretch/>
        </p:blipFill>
        <p:spPr>
          <a:xfrm>
            <a:off x="3210558" y="4221088"/>
            <a:ext cx="5698976" cy="104937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C0D51F9-1707-421E-959D-56FCBC111F96}"/>
              </a:ext>
            </a:extLst>
          </p:cNvPr>
          <p:cNvSpPr/>
          <p:nvPr/>
        </p:nvSpPr>
        <p:spPr>
          <a:xfrm>
            <a:off x="1547664" y="5733256"/>
            <a:ext cx="2664296" cy="4320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58E9722-BE5B-4D03-B10D-E284C6BCBB2D}"/>
              </a:ext>
            </a:extLst>
          </p:cNvPr>
          <p:cNvSpPr/>
          <p:nvPr/>
        </p:nvSpPr>
        <p:spPr>
          <a:xfrm>
            <a:off x="904764" y="1938369"/>
            <a:ext cx="4315308" cy="8425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88458ED-27B7-4F59-95BF-0FDE6ACAA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570" y="2096852"/>
            <a:ext cx="4463902" cy="100811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14CB4D87-BB91-4141-A6C0-962B1D9E4B24}"/>
              </a:ext>
            </a:extLst>
          </p:cNvPr>
          <p:cNvCxnSpPr/>
          <p:nvPr/>
        </p:nvCxnSpPr>
        <p:spPr>
          <a:xfrm>
            <a:off x="4139952" y="2132856"/>
            <a:ext cx="432048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D45E515B-564D-4666-88E2-C312841231A6}"/>
              </a:ext>
            </a:extLst>
          </p:cNvPr>
          <p:cNvCxnSpPr>
            <a:cxnSpLocks/>
          </p:cNvCxnSpPr>
          <p:nvPr/>
        </p:nvCxnSpPr>
        <p:spPr>
          <a:xfrm flipV="1">
            <a:off x="2267744" y="4799012"/>
            <a:ext cx="1074948" cy="964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5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123728" y="3068960"/>
            <a:ext cx="5915000" cy="994122"/>
          </a:xfrm>
        </p:spPr>
        <p:txBody>
          <a:bodyPr>
            <a:noAutofit/>
          </a:bodyPr>
          <a:lstStyle/>
          <a:p>
            <a:r>
              <a:rPr lang="ko-KR" altLang="en-US" sz="6600" dirty="0">
                <a:ea typeface="문체부 쓰기 정체" panose="02030609000101010101" pitchFamily="17" charset="-127"/>
              </a:rPr>
              <a:t>개발 일정</a:t>
            </a:r>
          </a:p>
        </p:txBody>
      </p:sp>
      <p:pic>
        <p:nvPicPr>
          <p:cNvPr id="6149" name="Picture 5" descr="C:\Users\dkcla\Desktop\KakaoTalk_20170823_2048398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064896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형 설명선 5"/>
          <p:cNvSpPr/>
          <p:nvPr/>
        </p:nvSpPr>
        <p:spPr>
          <a:xfrm>
            <a:off x="5796136" y="476672"/>
            <a:ext cx="2376264" cy="1872208"/>
          </a:xfrm>
          <a:prstGeom prst="wedgeEllipseCallout">
            <a:avLst>
              <a:gd name="adj1" fmla="val -43375"/>
              <a:gd name="adj2" fmla="val 7001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Bye~</a:t>
            </a:r>
            <a:endParaRPr lang="ko-KR" altLang="en-US" sz="4000" dirty="0">
              <a:latin typeface="한컴 쿨재즈 M" panose="02020603020101020101" pitchFamily="18" charset="-127"/>
              <a:ea typeface="한컴 쿨재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44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59633" y="2245920"/>
            <a:ext cx="158417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이 아 현</a:t>
            </a:r>
          </a:p>
        </p:txBody>
      </p:sp>
      <p:sp>
        <p:nvSpPr>
          <p:cNvPr id="20" name="타원 19"/>
          <p:cNvSpPr/>
          <p:nvPr/>
        </p:nvSpPr>
        <p:spPr>
          <a:xfrm>
            <a:off x="2267745" y="2281924"/>
            <a:ext cx="504056" cy="2973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팀장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21651" y="4710260"/>
            <a:ext cx="126014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 병 </a:t>
            </a:r>
            <a:r>
              <a:rPr lang="ko-KR" altLang="en-US" dirty="0" err="1"/>
              <a:t>규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96695" y="2384884"/>
            <a:ext cx="126014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배 원 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24687" y="4734436"/>
            <a:ext cx="126014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 경 </a:t>
            </a:r>
            <a:r>
              <a:rPr lang="ko-KR" altLang="en-US" dirty="0" err="1"/>
              <a:t>래</a:t>
            </a:r>
            <a:endParaRPr lang="ko-KR" altLang="en-US" dirty="0"/>
          </a:p>
        </p:txBody>
      </p:sp>
      <p:sp>
        <p:nvSpPr>
          <p:cNvPr id="25" name="순서도: 자기 디스크 24"/>
          <p:cNvSpPr/>
          <p:nvPr/>
        </p:nvSpPr>
        <p:spPr>
          <a:xfrm>
            <a:off x="3820431" y="3008514"/>
            <a:ext cx="1111609" cy="1368152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r>
              <a:rPr lang="ko-KR" altLang="en-US" dirty="0"/>
              <a:t> 설계</a:t>
            </a:r>
          </a:p>
        </p:txBody>
      </p:sp>
      <p:cxnSp>
        <p:nvCxnSpPr>
          <p:cNvPr id="27" name="직선 화살표 연결선 26"/>
          <p:cNvCxnSpPr>
            <a:stCxn id="19" idx="3"/>
            <a:endCxn id="25" idx="2"/>
          </p:cNvCxnSpPr>
          <p:nvPr/>
        </p:nvCxnSpPr>
        <p:spPr>
          <a:xfrm>
            <a:off x="2843809" y="2430586"/>
            <a:ext cx="976622" cy="1262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1"/>
            <a:endCxn id="25" idx="4"/>
          </p:cNvCxnSpPr>
          <p:nvPr/>
        </p:nvCxnSpPr>
        <p:spPr>
          <a:xfrm flipH="1">
            <a:off x="4932040" y="2569550"/>
            <a:ext cx="1264655" cy="1123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1" idx="3"/>
            <a:endCxn id="25" idx="2"/>
          </p:cNvCxnSpPr>
          <p:nvPr/>
        </p:nvCxnSpPr>
        <p:spPr>
          <a:xfrm flipV="1">
            <a:off x="2681791" y="3692590"/>
            <a:ext cx="1138640" cy="12023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3" idx="1"/>
            <a:endCxn id="25" idx="4"/>
          </p:cNvCxnSpPr>
          <p:nvPr/>
        </p:nvCxnSpPr>
        <p:spPr>
          <a:xfrm flipH="1" flipV="1">
            <a:off x="4932040" y="3692590"/>
            <a:ext cx="1192647" cy="1226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11408" y="2719188"/>
            <a:ext cx="2108464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Html</a:t>
            </a:r>
          </a:p>
          <a:p>
            <a:r>
              <a:rPr lang="en-US" altLang="ko-KR" dirty="0"/>
              <a:t>&amp; </a:t>
            </a:r>
            <a:r>
              <a:rPr lang="ko-KR" altLang="en-US" dirty="0"/>
              <a:t>웹 디자인 전체</a:t>
            </a:r>
          </a:p>
        </p:txBody>
      </p:sp>
      <p:cxnSp>
        <p:nvCxnSpPr>
          <p:cNvPr id="39" name="꺾인 연결선 38"/>
          <p:cNvCxnSpPr>
            <a:cxnSpLocks/>
            <a:stCxn id="19" idx="1"/>
            <a:endCxn id="37" idx="1"/>
          </p:cNvCxnSpPr>
          <p:nvPr/>
        </p:nvCxnSpPr>
        <p:spPr>
          <a:xfrm rot="10800000" flipH="1" flipV="1">
            <a:off x="1259632" y="2430586"/>
            <a:ext cx="51775" cy="611768"/>
          </a:xfrm>
          <a:prstGeom prst="bentConnector3">
            <a:avLst>
              <a:gd name="adj1" fmla="val -441526"/>
            </a:avLst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46093" y="5199717"/>
            <a:ext cx="1532400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JSP&amp;servlet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장바구니</a:t>
            </a:r>
          </a:p>
        </p:txBody>
      </p:sp>
      <p:cxnSp>
        <p:nvCxnSpPr>
          <p:cNvPr id="16" name="꺾인 연결선 15"/>
          <p:cNvCxnSpPr>
            <a:stCxn id="21" idx="1"/>
            <a:endCxn id="15" idx="1"/>
          </p:cNvCxnSpPr>
          <p:nvPr/>
        </p:nvCxnSpPr>
        <p:spPr>
          <a:xfrm rot="10800000" flipH="1" flipV="1">
            <a:off x="1421651" y="4894926"/>
            <a:ext cx="24442" cy="766456"/>
          </a:xfrm>
          <a:prstGeom prst="bentConnector3">
            <a:avLst>
              <a:gd name="adj1" fmla="val -935275"/>
            </a:avLst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96695" y="2823848"/>
            <a:ext cx="2490104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JSP&amp;servlet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아이디중복확인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상품</a:t>
            </a:r>
            <a:r>
              <a:rPr lang="en-US" altLang="ko-KR" dirty="0"/>
              <a:t>&amp;</a:t>
            </a:r>
            <a:r>
              <a:rPr lang="ko-KR" altLang="en-US" dirty="0"/>
              <a:t>게시판 검색</a:t>
            </a:r>
          </a:p>
        </p:txBody>
      </p:sp>
      <p:cxnSp>
        <p:nvCxnSpPr>
          <p:cNvPr id="24" name="꺾인 연결선 23"/>
          <p:cNvCxnSpPr>
            <a:cxnSpLocks/>
            <a:stCxn id="22" idx="1"/>
            <a:endCxn id="18" idx="1"/>
          </p:cNvCxnSpPr>
          <p:nvPr/>
        </p:nvCxnSpPr>
        <p:spPr>
          <a:xfrm rot="10800000" flipV="1">
            <a:off x="6196695" y="2569549"/>
            <a:ext cx="12700" cy="854463"/>
          </a:xfrm>
          <a:prstGeom prst="bentConnector3">
            <a:avLst>
              <a:gd name="adj1" fmla="val 1800000"/>
            </a:avLst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24686" y="5139653"/>
            <a:ext cx="2562113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JSP&amp;servlet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게시판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아이디중복확인</a:t>
            </a:r>
            <a:endParaRPr lang="en-US" altLang="ko-KR" dirty="0"/>
          </a:p>
        </p:txBody>
      </p:sp>
      <p:cxnSp>
        <p:nvCxnSpPr>
          <p:cNvPr id="28" name="꺾인 연결선 27"/>
          <p:cNvCxnSpPr>
            <a:cxnSpLocks/>
            <a:stCxn id="23" idx="1"/>
            <a:endCxn id="26" idx="1"/>
          </p:cNvCxnSpPr>
          <p:nvPr/>
        </p:nvCxnSpPr>
        <p:spPr>
          <a:xfrm rot="10800000" flipV="1">
            <a:off x="6124687" y="4919102"/>
            <a:ext cx="1" cy="682216"/>
          </a:xfrm>
          <a:prstGeom prst="bentConnector3">
            <a:avLst>
              <a:gd name="adj1" fmla="val 22860100000"/>
            </a:avLst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0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1.</a:t>
            </a:r>
            <a:r>
              <a:rPr lang="ko-KR" altLang="en-US" dirty="0"/>
              <a:t>팀원구성 </a:t>
            </a:r>
            <a:r>
              <a:rPr lang="en-US" altLang="ko-KR" dirty="0"/>
              <a:t>&amp; </a:t>
            </a:r>
            <a:r>
              <a:rPr lang="ko-KR" altLang="en-US" dirty="0"/>
              <a:t>역할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1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6225" y="1700808"/>
            <a:ext cx="7344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D이솝체" panose="02020603020101020101" pitchFamily="18" charset="-127"/>
                <a:ea typeface="MD이솝체" panose="02020603020101020101" pitchFamily="18" charset="-127"/>
              </a:rPr>
              <a:t>애완동물을 키우는 사람들에게 필수 정보를 공유하고 </a:t>
            </a:r>
            <a:endParaRPr lang="en-US" altLang="ko-KR" sz="2000" dirty="0">
              <a:latin typeface="MD이솝체" panose="02020603020101020101" pitchFamily="18" charset="-127"/>
              <a:ea typeface="MD이솝체" panose="02020603020101020101" pitchFamily="18" charset="-127"/>
            </a:endParaRPr>
          </a:p>
          <a:p>
            <a:r>
              <a:rPr lang="ko-KR" altLang="en-US" sz="2000" dirty="0">
                <a:latin typeface="MD이솝체" panose="02020603020101020101" pitchFamily="18" charset="-127"/>
                <a:ea typeface="MD이솝체" panose="02020603020101020101" pitchFamily="18" charset="-127"/>
              </a:rPr>
              <a:t>용품을 구매할 수 있음</a:t>
            </a:r>
            <a:endParaRPr lang="en-US" altLang="ko-KR" sz="2000" dirty="0">
              <a:latin typeface="MD이솝체" panose="02020603020101020101" pitchFamily="18" charset="-127"/>
              <a:ea typeface="MD이솝체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80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2. Pet’s</a:t>
            </a:r>
            <a:endParaRPr lang="ko-KR" altLang="en-US" sz="8000" dirty="0">
              <a:latin typeface="한컴 쿨재즈 M" panose="02020603020101020101" pitchFamily="18" charset="-127"/>
              <a:ea typeface="한컴 쿨재즈 M" panose="0202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9" t="45034" r="28715" b="13883"/>
          <a:stretch/>
        </p:blipFill>
        <p:spPr bwMode="auto">
          <a:xfrm>
            <a:off x="971600" y="2564904"/>
            <a:ext cx="7181491" cy="338437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4067944" y="2996952"/>
            <a:ext cx="1152128" cy="28803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912743" y="3342392"/>
            <a:ext cx="1240347" cy="28803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ID</a:t>
            </a:r>
            <a:r>
              <a:rPr lang="ko-KR" altLang="en-US" sz="1000" dirty="0" smtClean="0"/>
              <a:t>중복체크</a:t>
            </a:r>
            <a:endParaRPr lang="ko-KR" altLang="en-US" sz="1000" dirty="0"/>
          </a:p>
        </p:txBody>
      </p:sp>
      <p:sp>
        <p:nvSpPr>
          <p:cNvPr id="7" name="오른쪽 화살표 6"/>
          <p:cNvSpPr/>
          <p:nvPr/>
        </p:nvSpPr>
        <p:spPr>
          <a:xfrm>
            <a:off x="2123728" y="2780928"/>
            <a:ext cx="648072" cy="1440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059832" y="2708672"/>
            <a:ext cx="1240347" cy="28803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상품검색</a:t>
            </a:r>
            <a:endParaRPr lang="ko-KR" altLang="en-US" sz="1000" dirty="0"/>
          </a:p>
        </p:txBody>
      </p:sp>
      <p:sp>
        <p:nvSpPr>
          <p:cNvPr id="13" name="타원 12"/>
          <p:cNvSpPr/>
          <p:nvPr/>
        </p:nvSpPr>
        <p:spPr>
          <a:xfrm>
            <a:off x="3680005" y="4869160"/>
            <a:ext cx="1240347" cy="28803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게시판 검색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2305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PET’S</a:t>
            </a:r>
            <a:r>
              <a:rPr lang="en-US" altLang="ko-KR" sz="40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 </a:t>
            </a:r>
            <a:r>
              <a:rPr lang="ko-KR" altLang="en-US" sz="4000" dirty="0"/>
              <a:t>요구사항 분석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755131" y="47251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1800" dirty="0"/>
              <a:t>◦  </a:t>
            </a:r>
            <a:r>
              <a:rPr lang="ko-KR" altLang="en-US" sz="1800" dirty="0" err="1"/>
              <a:t>카테고리별로</a:t>
            </a:r>
            <a:r>
              <a:rPr lang="ko-KR" altLang="en-US" sz="1800" dirty="0"/>
              <a:t> 상품을 구별하여 상품 리스트를 보여준다</a:t>
            </a:r>
            <a:r>
              <a:rPr lang="en-US" altLang="ko-KR" sz="1800" dirty="0"/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1800" dirty="0"/>
              <a:t>◦  </a:t>
            </a:r>
            <a:r>
              <a:rPr lang="ko-KR" altLang="en-US" sz="1800" dirty="0"/>
              <a:t>물품명을 누르면 세부적인 설명이 나옴</a:t>
            </a:r>
            <a:r>
              <a:rPr lang="en-US" altLang="ko-KR" sz="1800" dirty="0"/>
              <a:t>(</a:t>
            </a:r>
            <a:r>
              <a:rPr lang="ko-KR" altLang="en-US" sz="1800" dirty="0"/>
              <a:t>물품 사진</a:t>
            </a:r>
            <a:r>
              <a:rPr lang="en-US" altLang="ko-KR" sz="1800" dirty="0"/>
              <a:t>, </a:t>
            </a:r>
            <a:r>
              <a:rPr lang="ko-KR" altLang="en-US" sz="1800" dirty="0"/>
              <a:t>제품설명 등</a:t>
            </a:r>
            <a:r>
              <a:rPr lang="en-US" altLang="ko-KR" sz="1800" dirty="0"/>
              <a:t>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1800" dirty="0"/>
              <a:t>◦  </a:t>
            </a:r>
            <a:r>
              <a:rPr lang="ko-KR" altLang="en-US" sz="1800" dirty="0"/>
              <a:t>장바구니 기능</a:t>
            </a:r>
            <a:r>
              <a:rPr lang="en-US" altLang="ko-KR" sz="1800" dirty="0"/>
              <a:t>(</a:t>
            </a:r>
            <a:r>
              <a:rPr lang="ko-KR" altLang="en-US" sz="1800" dirty="0"/>
              <a:t>수량 수정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r>
              <a:rPr lang="en-US" altLang="ko-KR" sz="1800" dirty="0"/>
              <a:t>, </a:t>
            </a:r>
            <a:r>
              <a:rPr lang="ko-KR" altLang="en-US" sz="1800" dirty="0"/>
              <a:t>주문하기</a:t>
            </a:r>
            <a:r>
              <a:rPr lang="en-US" altLang="ko-KR" sz="1800" dirty="0"/>
              <a:t>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1" name="내용 개체 틀 1"/>
          <p:cNvSpPr txBox="1">
            <a:spLocks/>
          </p:cNvSpPr>
          <p:nvPr/>
        </p:nvSpPr>
        <p:spPr>
          <a:xfrm>
            <a:off x="755131" y="2271192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sz="1800" dirty="0"/>
              <a:t>◦ </a:t>
            </a:r>
            <a:r>
              <a:rPr lang="ko-KR" altLang="en-US" sz="1800" dirty="0"/>
              <a:t>회원 가입 신청을 온라인 상에서 작성하여 제출할 수 있어야 한다</a:t>
            </a:r>
            <a:r>
              <a:rPr lang="en-US" altLang="ko-KR" sz="1800" dirty="0"/>
              <a:t>. </a:t>
            </a:r>
          </a:p>
          <a:p>
            <a:pPr marL="457200" lvl="1" indent="0">
              <a:buNone/>
            </a:pPr>
            <a:r>
              <a:rPr lang="en-US" altLang="ko-KR" sz="1800" dirty="0"/>
              <a:t>◦  </a:t>
            </a:r>
            <a:r>
              <a:rPr lang="ko-KR" altLang="en-US" sz="1800" dirty="0"/>
              <a:t>회원 가입 시 간단한 이용 약관 정보</a:t>
            </a:r>
            <a:r>
              <a:rPr lang="en-US" altLang="ko-KR" sz="1800" dirty="0"/>
              <a:t>(</a:t>
            </a:r>
            <a:r>
              <a:rPr lang="ko-KR" altLang="en-US" sz="1800" dirty="0"/>
              <a:t>체크 후 가입 완료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800" dirty="0"/>
              <a:t>◦  </a:t>
            </a:r>
            <a:r>
              <a:rPr lang="ko-KR" altLang="en-US" sz="1800" dirty="0"/>
              <a:t>회원 로그인</a:t>
            </a:r>
            <a:r>
              <a:rPr lang="en-US" altLang="ko-KR" sz="1800" dirty="0"/>
              <a:t>/</a:t>
            </a:r>
            <a:r>
              <a:rPr lang="ko-KR" altLang="en-US" sz="1800" dirty="0"/>
              <a:t>로그아웃 기능</a:t>
            </a:r>
            <a:r>
              <a:rPr lang="en-US" altLang="ko-KR" sz="1800" dirty="0"/>
              <a:t>. (</a:t>
            </a:r>
            <a:r>
              <a:rPr lang="ko-KR" altLang="en-US" sz="1800" dirty="0"/>
              <a:t>실패 시 </a:t>
            </a:r>
            <a:r>
              <a:rPr lang="ko-KR" altLang="en-US" sz="1800" dirty="0" err="1"/>
              <a:t>안내멘트</a:t>
            </a:r>
            <a:r>
              <a:rPr lang="en-US" altLang="ko-KR" sz="1800" dirty="0"/>
              <a:t>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899592" y="18342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(Member)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592" y="4071392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상품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(Item)</a:t>
            </a:r>
          </a:p>
        </p:txBody>
      </p:sp>
      <p:sp>
        <p:nvSpPr>
          <p:cNvPr id="21" name="타원형 설명선 20"/>
          <p:cNvSpPr/>
          <p:nvPr/>
        </p:nvSpPr>
        <p:spPr>
          <a:xfrm>
            <a:off x="1160680" y="1934271"/>
            <a:ext cx="254092" cy="200055"/>
          </a:xfrm>
          <a:prstGeom prst="wedgeEllipseCallout">
            <a:avLst>
              <a:gd name="adj1" fmla="val 35342"/>
              <a:gd name="adj2" fmla="val 61894"/>
            </a:avLst>
          </a:prstGeom>
          <a:solidFill>
            <a:srgbClr val="E25858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형 설명선 22"/>
          <p:cNvSpPr/>
          <p:nvPr/>
        </p:nvSpPr>
        <p:spPr>
          <a:xfrm>
            <a:off x="1160680" y="4171419"/>
            <a:ext cx="254092" cy="200055"/>
          </a:xfrm>
          <a:prstGeom prst="wedgeEllipseCallout">
            <a:avLst>
              <a:gd name="adj1" fmla="val 35342"/>
              <a:gd name="adj2" fmla="val 61894"/>
            </a:avLst>
          </a:prstGeom>
          <a:solidFill>
            <a:srgbClr val="E25858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85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PET’S</a:t>
            </a:r>
            <a:r>
              <a:rPr lang="en-US" altLang="ko-KR" sz="40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 </a:t>
            </a:r>
            <a:r>
              <a:rPr lang="ko-KR" altLang="en-US" sz="4000" dirty="0"/>
              <a:t>요구사항 분석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755131" y="2265187"/>
            <a:ext cx="8229600" cy="731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sz="1800" dirty="0"/>
              <a:t>◦ Information : </a:t>
            </a:r>
            <a:r>
              <a:rPr lang="ko-KR" altLang="en-US" sz="1800" dirty="0"/>
              <a:t>애완동물 </a:t>
            </a:r>
            <a:r>
              <a:rPr lang="ko-KR" altLang="en-US" sz="1800" dirty="0" err="1"/>
              <a:t>케어</a:t>
            </a:r>
            <a:r>
              <a:rPr lang="ko-KR" altLang="en-US" sz="1800" dirty="0"/>
              <a:t> 팀 안내</a:t>
            </a:r>
            <a:r>
              <a:rPr lang="en-US" altLang="ko-KR" sz="1800" dirty="0"/>
              <a:t>(</a:t>
            </a:r>
            <a:r>
              <a:rPr lang="ko-KR" altLang="en-US" sz="1800" dirty="0"/>
              <a:t>훈련</a:t>
            </a:r>
            <a:r>
              <a:rPr lang="en-US" altLang="ko-KR" sz="1800" dirty="0"/>
              <a:t>, </a:t>
            </a:r>
            <a:r>
              <a:rPr lang="ko-KR" altLang="en-US" sz="1800" dirty="0"/>
              <a:t>접종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셀프미용</a:t>
            </a:r>
            <a:r>
              <a:rPr lang="ko-KR" altLang="en-US" sz="1800" dirty="0"/>
              <a:t> 등</a:t>
            </a:r>
            <a:r>
              <a:rPr lang="en-US" altLang="ko-KR" sz="1800" dirty="0"/>
              <a:t>) </a:t>
            </a:r>
          </a:p>
          <a:p>
            <a:pPr marL="457200" lvl="1" indent="0">
              <a:buNone/>
            </a:pPr>
            <a:r>
              <a:rPr lang="en-US" altLang="ko-KR" sz="1800" dirty="0"/>
              <a:t>◦ Event : </a:t>
            </a:r>
            <a:r>
              <a:rPr lang="ko-KR" altLang="en-US" sz="1800" dirty="0"/>
              <a:t>선착순으로 이벤트 진행</a:t>
            </a:r>
            <a:endParaRPr lang="en-US" altLang="ko-KR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755131" y="4581128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1800" dirty="0"/>
              <a:t>◦  </a:t>
            </a:r>
            <a:r>
              <a:rPr lang="ko-KR" altLang="en-US" sz="1800" dirty="0" err="1"/>
              <a:t>게시글</a:t>
            </a:r>
            <a:r>
              <a:rPr lang="ko-KR" altLang="en-US" sz="1800" dirty="0"/>
              <a:t> 리스트</a:t>
            </a:r>
            <a:endParaRPr lang="en-US" altLang="ko-KR" sz="18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1800" dirty="0"/>
              <a:t>◦  </a:t>
            </a:r>
            <a:r>
              <a:rPr lang="ko-KR" altLang="en-US" sz="1800" dirty="0"/>
              <a:t>게시판 글쓰기</a:t>
            </a:r>
            <a:r>
              <a:rPr lang="en-US" altLang="ko-KR" sz="1800" dirty="0"/>
              <a:t>, </a:t>
            </a:r>
            <a:r>
              <a:rPr lang="ko-KR" altLang="en-US" sz="1800" dirty="0"/>
              <a:t>수정</a:t>
            </a:r>
            <a:r>
              <a:rPr lang="en-US" altLang="ko-KR" sz="1800" dirty="0"/>
              <a:t>, </a:t>
            </a:r>
            <a:r>
              <a:rPr lang="ko-KR" altLang="en-US" sz="1800" dirty="0"/>
              <a:t>조회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endParaRPr lang="en-US" altLang="ko-KR" sz="18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sz="1800" dirty="0"/>
              <a:t>◦  </a:t>
            </a:r>
            <a:r>
              <a:rPr lang="ko-KR" altLang="en-US" sz="1800" dirty="0"/>
              <a:t>답글 쓰기</a:t>
            </a:r>
            <a:endParaRPr lang="en-US" altLang="ko-KR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184482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Community</a:t>
            </a:r>
          </a:p>
        </p:txBody>
      </p:sp>
      <p:sp>
        <p:nvSpPr>
          <p:cNvPr id="16" name="타원형 설명선 15"/>
          <p:cNvSpPr/>
          <p:nvPr/>
        </p:nvSpPr>
        <p:spPr>
          <a:xfrm>
            <a:off x="1160680" y="1939951"/>
            <a:ext cx="254092" cy="200055"/>
          </a:xfrm>
          <a:prstGeom prst="wedgeEllipseCallout">
            <a:avLst>
              <a:gd name="adj1" fmla="val 35342"/>
              <a:gd name="adj2" fmla="val 61894"/>
            </a:avLst>
          </a:prstGeom>
          <a:solidFill>
            <a:srgbClr val="E25858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99592" y="4077072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(Board)</a:t>
            </a:r>
          </a:p>
        </p:txBody>
      </p:sp>
      <p:sp>
        <p:nvSpPr>
          <p:cNvPr id="21" name="타원형 설명선 20"/>
          <p:cNvSpPr/>
          <p:nvPr/>
        </p:nvSpPr>
        <p:spPr>
          <a:xfrm>
            <a:off x="1160680" y="4177099"/>
            <a:ext cx="254092" cy="200055"/>
          </a:xfrm>
          <a:prstGeom prst="wedgeEllipseCallout">
            <a:avLst>
              <a:gd name="adj1" fmla="val 35342"/>
              <a:gd name="adj2" fmla="val 61894"/>
            </a:avLst>
          </a:prstGeom>
          <a:solidFill>
            <a:srgbClr val="E25858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33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0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3. </a:t>
            </a:r>
            <a:r>
              <a:rPr lang="ko-KR" altLang="en-US" dirty="0"/>
              <a:t>개발 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614063"/>
              </p:ext>
            </p:extLst>
          </p:nvPr>
        </p:nvGraphicFramePr>
        <p:xfrm>
          <a:off x="827584" y="1628800"/>
          <a:ext cx="7056783" cy="493226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4882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105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57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55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586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4807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22412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일 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r>
                        <a:rPr lang="ko-KR" altLang="en-US" sz="1100" u="none" strike="noStrike" dirty="0">
                          <a:effectLst/>
                        </a:rPr>
                        <a:t>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9</a:t>
                      </a:r>
                      <a:r>
                        <a:rPr lang="ko-KR" altLang="en-US" sz="1100" u="none" strike="noStrike" dirty="0">
                          <a:effectLst/>
                        </a:rPr>
                        <a:t>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241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951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프로젝트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계획 수립 및 자료 수집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ERD </a:t>
                      </a:r>
                      <a:r>
                        <a:rPr lang="ko-KR" altLang="en-US" sz="1100" u="none" strike="noStrike" dirty="0">
                          <a:effectLst/>
                        </a:rPr>
                        <a:t>작성 및 문서 작성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951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데이터베이스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논리 설계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물리 설계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상세 설계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데이터베이스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셋팅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951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쇼핑몰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요구사항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시스템 설계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발표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design </a:t>
                      </a:r>
                      <a:r>
                        <a:rPr lang="ko-KR" altLang="en-US" sz="1100" u="none" strike="noStrike" dirty="0">
                          <a:effectLst/>
                        </a:rPr>
                        <a:t>설계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쇼핑몰 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JSP </a:t>
                      </a:r>
                      <a:r>
                        <a:rPr lang="ko-KR" altLang="en-US" sz="1100" u="none" strike="noStrike" dirty="0">
                          <a:effectLst/>
                        </a:rPr>
                        <a:t>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사이트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발표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6951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통합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시스템 통합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통합 테스트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개선점발견 및 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69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문서화 통합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발표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627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비고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1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80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4. DB table</a:t>
            </a:r>
            <a:endParaRPr lang="ko-KR" altLang="en-US" sz="8000" dirty="0">
              <a:latin typeface="한컴 쿨재즈 M" panose="02020603020101020101" pitchFamily="18" charset="-127"/>
              <a:ea typeface="한컴 쿨재즈 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2FAA9F2-BA76-42EA-A987-19BAFBCCB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9" t="4075" b="1060"/>
          <a:stretch/>
        </p:blipFill>
        <p:spPr>
          <a:xfrm>
            <a:off x="611560" y="1628801"/>
            <a:ext cx="7848872" cy="45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2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15217"/>
              </p:ext>
            </p:extLst>
          </p:nvPr>
        </p:nvGraphicFramePr>
        <p:xfrm>
          <a:off x="251520" y="1661160"/>
          <a:ext cx="4248472" cy="1767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21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45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097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867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물리이름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논리이름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데이터타입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회원 테이블</a:t>
                      </a:r>
                      <a:br>
                        <a:rPr lang="ko-KR" altLang="en-US" sz="1100" u="none" strike="noStrike" dirty="0">
                          <a:effectLst/>
                        </a:rPr>
                      </a:b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customer)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cNo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회원번호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Integer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cName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varchar2(30)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varchar2(30)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비밀번호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varchar2(30)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phone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전화번호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varchar2(30)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addr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varchar2(300)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create_date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가입날자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356742"/>
              </p:ext>
            </p:extLst>
          </p:nvPr>
        </p:nvGraphicFramePr>
        <p:xfrm>
          <a:off x="4572000" y="1992630"/>
          <a:ext cx="4392488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2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78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800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58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838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물리이름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논리이름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데이터타입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상품 테이블</a:t>
                      </a:r>
                      <a:br>
                        <a:rPr lang="ko-KR" altLang="en-US" sz="1100" u="none" strike="noStrike" dirty="0">
                          <a:effectLst/>
                        </a:rPr>
                      </a:b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product)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상품번호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Integer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cNo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회원번호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Integer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상품명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varchar2(100)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가격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Integer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16791"/>
              </p:ext>
            </p:extLst>
          </p:nvPr>
        </p:nvGraphicFramePr>
        <p:xfrm>
          <a:off x="827584" y="3645024"/>
          <a:ext cx="7344816" cy="2449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0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1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27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654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254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28527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물리이름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논리이름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데이터타입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8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" marR="7620" marT="7620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게시판</a:t>
                      </a: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(board)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순번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NUMBER(38,0)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SUBJECT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 BYTE)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4133942067"/>
                  </a:ext>
                </a:extLst>
              </a:tr>
              <a:tr h="198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 BYTE)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744591415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PW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 BYTE)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VARCHAR2(300 BYTE)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42011242"/>
                  </a:ext>
                </a:extLst>
              </a:tr>
              <a:tr h="23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작성일자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TIMESTAMP(6)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답글번호</a:t>
                      </a:r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NUMBER(38,0)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8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답글출력순서</a:t>
                      </a:r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NUMBER(38,0)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8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답글들여쓰기레벨</a:t>
                      </a:r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NUMBER(38,0)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7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STEP2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페이지레벨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NUMBER(38,0)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845754619"/>
                  </a:ext>
                </a:extLst>
              </a:tr>
              <a:tr h="198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READ_CNT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글조회수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NUMBER(38,0)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383787230"/>
                  </a:ext>
                </a:extLst>
              </a:tr>
            </a:tbl>
          </a:graphicData>
        </a:graphic>
      </p:graphicFrame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8000" dirty="0">
                <a:latin typeface="한컴 쿨재즈 M" panose="02020603020101020101" pitchFamily="18" charset="-127"/>
                <a:ea typeface="한컴 쿨재즈 M" panose="02020603020101020101" pitchFamily="18" charset="-127"/>
              </a:rPr>
              <a:t>DB table</a:t>
            </a:r>
            <a:endParaRPr lang="ko-KR" altLang="en-US" sz="8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2CA2B-B7ED-4F57-8A8C-111F2E92B6E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29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</TotalTime>
  <Words>602</Words>
  <Application>Microsoft Office PowerPoint</Application>
  <PresentationFormat>화면 슬라이드 쇼(4:3)</PresentationFormat>
  <Paragraphs>387</Paragraphs>
  <Slides>24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contents</vt:lpstr>
      <vt:lpstr>1.팀원구성 &amp; 역할</vt:lpstr>
      <vt:lpstr>2. Pet’s</vt:lpstr>
      <vt:lpstr>PET’S 요구사항 분석</vt:lpstr>
      <vt:lpstr>PET’S 요구사항 분석</vt:lpstr>
      <vt:lpstr>3. 개발 일정</vt:lpstr>
      <vt:lpstr>4. DB table</vt:lpstr>
      <vt:lpstr>DB table</vt:lpstr>
      <vt:lpstr>시스템 소프트웨어 구성</vt:lpstr>
      <vt:lpstr>5. 페이지 구성</vt:lpstr>
      <vt:lpstr>페이지 데모</vt:lpstr>
      <vt:lpstr>페이지 데모</vt:lpstr>
      <vt:lpstr>페이지 데모(shop)</vt:lpstr>
      <vt:lpstr>6. 웹 페이지 구현</vt:lpstr>
      <vt:lpstr>Use Case Diagram</vt:lpstr>
      <vt:lpstr>개발화면- shopping</vt:lpstr>
      <vt:lpstr>개발화면- login&amp;join</vt:lpstr>
      <vt:lpstr>개발화면- board</vt:lpstr>
      <vt:lpstr>MemberServlet</vt:lpstr>
      <vt:lpstr>MemberServlet</vt:lpstr>
      <vt:lpstr>ProductServlet</vt:lpstr>
      <vt:lpstr>BoardServlet</vt:lpstr>
      <vt:lpstr>개발 일정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배원미</dc:creator>
  <cp:lastModifiedBy>KB</cp:lastModifiedBy>
  <cp:revision>144</cp:revision>
  <dcterms:created xsi:type="dcterms:W3CDTF">2017-08-22T06:07:18Z</dcterms:created>
  <dcterms:modified xsi:type="dcterms:W3CDTF">2017-09-11T02:00:51Z</dcterms:modified>
</cp:coreProperties>
</file>